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9" r:id="rId2"/>
    <p:sldId id="268" r:id="rId3"/>
    <p:sldId id="269" r:id="rId4"/>
    <p:sldId id="282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07" r:id="rId14"/>
    <p:sldId id="304" r:id="rId15"/>
    <p:sldId id="305" r:id="rId16"/>
    <p:sldId id="306" r:id="rId17"/>
    <p:sldId id="271" r:id="rId18"/>
    <p:sldId id="272" r:id="rId19"/>
    <p:sldId id="273" r:id="rId20"/>
    <p:sldId id="274" r:id="rId21"/>
    <p:sldId id="284" r:id="rId22"/>
    <p:sldId id="275" r:id="rId23"/>
    <p:sldId id="299" r:id="rId24"/>
    <p:sldId id="277" r:id="rId25"/>
    <p:sldId id="280" r:id="rId26"/>
    <p:sldId id="293" r:id="rId27"/>
    <p:sldId id="292" r:id="rId28"/>
    <p:sldId id="290" r:id="rId29"/>
    <p:sldId id="294" r:id="rId30"/>
    <p:sldId id="295" r:id="rId31"/>
    <p:sldId id="296" r:id="rId32"/>
    <p:sldId id="300" r:id="rId33"/>
    <p:sldId id="298" r:id="rId34"/>
    <p:sldId id="278" r:id="rId35"/>
    <p:sldId id="285" r:id="rId36"/>
    <p:sldId id="286" r:id="rId37"/>
    <p:sldId id="302" r:id="rId38"/>
    <p:sldId id="303" r:id="rId39"/>
    <p:sldId id="30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7ABB"/>
    <a:srgbClr val="00B0F0"/>
    <a:srgbClr val="3ED9ED"/>
    <a:srgbClr val="3DD7EB"/>
    <a:srgbClr val="0F2718"/>
    <a:srgbClr val="0F2E43"/>
    <a:srgbClr val="001651"/>
    <a:srgbClr val="0C4083"/>
    <a:srgbClr val="613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8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A64D0-93D4-4124-B216-528CBE9AE50B}" type="datetimeFigureOut">
              <a:rPr lang="zh-CN" altLang="en-US" smtClean="0"/>
              <a:t>2018/4/5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8BA30-5138-457E-BD92-B2C1CF1D8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29498"/>
            <a:ext cx="12192000" cy="6887497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-8378" y="-29497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060460" y="2905019"/>
            <a:ext cx="5775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方正综艺简体" panose="03000509000000000000" pitchFamily="65" charset="-122"/>
                <a:ea typeface="方正综艺简体" panose="03000509000000000000" pitchFamily="65" charset="-122"/>
              </a:defRPr>
            </a:lvl1pPr>
          </a:lstStyle>
          <a:p>
            <a:r>
              <a:rPr lang="zh-CN" altLang="en-US" sz="3200" dirty="0" smtClean="0">
                <a:latin typeface="造字工房悦黑体验版细体" pitchFamily="50" charset="-122"/>
                <a:ea typeface="造字工房悦黑体验版细体" pitchFamily="50" charset="-122"/>
              </a:rPr>
              <a:t>万盛工商局大数据平台方案</a:t>
            </a:r>
            <a:endParaRPr lang="en-US" altLang="zh-CN" sz="3200" dirty="0"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67148" y="52087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6866" y="59259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04185" y="61403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914" y="59236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34481" y="61807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36862" y="6668938"/>
            <a:ext cx="11459145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1471353" y="140186"/>
            <a:ext cx="985169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1030778" y="2501869"/>
            <a:ext cx="3246925" cy="464841"/>
            <a:chOff x="1617121" y="2803589"/>
            <a:chExt cx="2361324" cy="338056"/>
          </a:xfrm>
        </p:grpSpPr>
        <p:grpSp>
          <p:nvGrpSpPr>
            <p:cNvPr id="46" name="组合 45"/>
            <p:cNvGrpSpPr/>
            <p:nvPr/>
          </p:nvGrpSpPr>
          <p:grpSpPr>
            <a:xfrm>
              <a:off x="1617121" y="2803589"/>
              <a:ext cx="2361324" cy="319454"/>
              <a:chOff x="1617121" y="2803589"/>
              <a:chExt cx="2361324" cy="319454"/>
            </a:xfrm>
          </p:grpSpPr>
          <p:cxnSp>
            <p:nvCxnSpPr>
              <p:cNvPr id="11" name="直接连接符 10"/>
              <p:cNvCxnSpPr/>
              <p:nvPr/>
            </p:nvCxnSpPr>
            <p:spPr>
              <a:xfrm flipH="1">
                <a:off x="3127973" y="2826449"/>
                <a:ext cx="225080" cy="22508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3353053" y="2826449"/>
                <a:ext cx="602533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/>
              <p:cNvSpPr/>
              <p:nvPr/>
            </p:nvSpPr>
            <p:spPr>
              <a:xfrm>
                <a:off x="3932726" y="2803589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093206" y="3050101"/>
                <a:ext cx="45719" cy="45719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 flipH="1">
                <a:off x="2945936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2788773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1667204" y="3072960"/>
                <a:ext cx="1064414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>
                <a:off x="1617121" y="3072960"/>
                <a:ext cx="50083" cy="50083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直接连接符 40"/>
            <p:cNvCxnSpPr/>
            <p:nvPr/>
          </p:nvCxnSpPr>
          <p:spPr>
            <a:xfrm flipH="1">
              <a:off x="1741018" y="3141645"/>
              <a:ext cx="1295407" cy="0"/>
            </a:xfrm>
            <a:prstGeom prst="line">
              <a:avLst/>
            </a:prstGeom>
            <a:ln w="3810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 rot="10800000">
            <a:off x="8073199" y="3163516"/>
            <a:ext cx="3246925" cy="473154"/>
            <a:chOff x="1617121" y="2803589"/>
            <a:chExt cx="2361324" cy="344102"/>
          </a:xfrm>
        </p:grpSpPr>
        <p:grpSp>
          <p:nvGrpSpPr>
            <p:cNvPr id="61" name="组合 60"/>
            <p:cNvGrpSpPr/>
            <p:nvPr/>
          </p:nvGrpSpPr>
          <p:grpSpPr>
            <a:xfrm>
              <a:off x="1617121" y="2803589"/>
              <a:ext cx="2361324" cy="319454"/>
              <a:chOff x="1617121" y="2803589"/>
              <a:chExt cx="2361324" cy="319454"/>
            </a:xfrm>
          </p:grpSpPr>
          <p:cxnSp>
            <p:nvCxnSpPr>
              <p:cNvPr id="63" name="直接连接符 62"/>
              <p:cNvCxnSpPr/>
              <p:nvPr/>
            </p:nvCxnSpPr>
            <p:spPr>
              <a:xfrm flipH="1">
                <a:off x="3127973" y="2826449"/>
                <a:ext cx="225080" cy="22508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3353053" y="2826449"/>
                <a:ext cx="602533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/>
              <p:cNvSpPr/>
              <p:nvPr/>
            </p:nvSpPr>
            <p:spPr>
              <a:xfrm>
                <a:off x="3932726" y="2803589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093206" y="3050101"/>
                <a:ext cx="45719" cy="45719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 flipH="1">
                <a:off x="2945936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flipH="1">
                <a:off x="2788773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H="1">
                <a:off x="1667204" y="3072960"/>
                <a:ext cx="1064414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1617121" y="3072960"/>
                <a:ext cx="50083" cy="50083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连接符 61"/>
            <p:cNvCxnSpPr/>
            <p:nvPr/>
          </p:nvCxnSpPr>
          <p:spPr>
            <a:xfrm flipH="1">
              <a:off x="1741018" y="3147691"/>
              <a:ext cx="1295407" cy="0"/>
            </a:xfrm>
            <a:prstGeom prst="line">
              <a:avLst/>
            </a:prstGeom>
            <a:ln w="3810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914" y="-586684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 txBox="1"/>
          <p:nvPr/>
        </p:nvSpPr>
        <p:spPr>
          <a:xfrm>
            <a:off x="3920728" y="756251"/>
            <a:ext cx="435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功能需求列表</a:t>
            </a:r>
            <a:endParaRPr lang="zh-CN" altLang="en-US" dirty="0"/>
          </a:p>
        </p:txBody>
      </p:sp>
      <p:sp>
        <p:nvSpPr>
          <p:cNvPr id="44" name="Oval 18"/>
          <p:cNvSpPr/>
          <p:nvPr/>
        </p:nvSpPr>
        <p:spPr>
          <a:xfrm>
            <a:off x="1605498" y="2064658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1699490" y="2217994"/>
            <a:ext cx="396262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06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77455" y="2252674"/>
            <a:ext cx="3075645" cy="2347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电视广告监管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89745" y="3080951"/>
            <a:ext cx="660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识别电视广告里的符合设定条件的指定关键字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398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914" y="-586684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 txBox="1"/>
          <p:nvPr/>
        </p:nvSpPr>
        <p:spPr>
          <a:xfrm>
            <a:off x="3920728" y="756251"/>
            <a:ext cx="435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功能需求列表</a:t>
            </a:r>
            <a:endParaRPr lang="zh-CN" altLang="en-US" dirty="0"/>
          </a:p>
        </p:txBody>
      </p:sp>
      <p:sp>
        <p:nvSpPr>
          <p:cNvPr id="44" name="Oval 18"/>
          <p:cNvSpPr/>
          <p:nvPr/>
        </p:nvSpPr>
        <p:spPr>
          <a:xfrm>
            <a:off x="1605498" y="2064658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1699490" y="2217994"/>
            <a:ext cx="396262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07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77455" y="2252674"/>
            <a:ext cx="3075645" cy="2347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LED</a:t>
            </a:r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大屏展示系统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89745" y="3080951"/>
            <a:ext cx="660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门外约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2.5* 1.5 LED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展示屏，用于视频宣传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4308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914" y="-586684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 txBox="1"/>
          <p:nvPr/>
        </p:nvSpPr>
        <p:spPr>
          <a:xfrm>
            <a:off x="3920728" y="756251"/>
            <a:ext cx="435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功能需求列表</a:t>
            </a:r>
            <a:endParaRPr lang="zh-CN" altLang="en-US" dirty="0"/>
          </a:p>
        </p:txBody>
      </p:sp>
      <p:sp>
        <p:nvSpPr>
          <p:cNvPr id="44" name="Oval 18"/>
          <p:cNvSpPr/>
          <p:nvPr/>
        </p:nvSpPr>
        <p:spPr>
          <a:xfrm>
            <a:off x="1605498" y="2064658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1699490" y="2217994"/>
            <a:ext cx="396262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08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77455" y="2252674"/>
            <a:ext cx="3075645" cy="2347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中控室监控系统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89745" y="3080951"/>
            <a:ext cx="660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通过中控室，可以监看所有分局、景点的摄像头。对所管辖区域的分组，以及对摄像头分组。中控室约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米*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米墙体大屏幕查看。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313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942703" y="1993557"/>
            <a:ext cx="5115697" cy="3377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914" y="-586684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 txBox="1"/>
          <p:nvPr/>
        </p:nvSpPr>
        <p:spPr>
          <a:xfrm>
            <a:off x="3920728" y="756251"/>
            <a:ext cx="435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algn="ctr"/>
            <a:r>
              <a:rPr lang="zh-CN" altLang="en-US" dirty="0" smtClean="0"/>
              <a:t>系统结构</a:t>
            </a:r>
            <a:endParaRPr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2527363" y="2391409"/>
            <a:ext cx="842645" cy="508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实体系统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2526197" y="3377247"/>
            <a:ext cx="842645" cy="508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征信系统</a:t>
            </a:r>
          </a:p>
        </p:txBody>
      </p:sp>
      <p:sp>
        <p:nvSpPr>
          <p:cNvPr id="55" name="圆角矩形 54"/>
          <p:cNvSpPr/>
          <p:nvPr/>
        </p:nvSpPr>
        <p:spPr>
          <a:xfrm>
            <a:off x="2491740" y="4385062"/>
            <a:ext cx="946150" cy="508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执法队情报</a:t>
            </a:r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6476914" y="5665337"/>
            <a:ext cx="7620" cy="89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柱形 58"/>
          <p:cNvSpPr/>
          <p:nvPr/>
        </p:nvSpPr>
        <p:spPr>
          <a:xfrm>
            <a:off x="2110105" y="4385062"/>
            <a:ext cx="333375" cy="5403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0" name="圆柱形 59"/>
          <p:cNvSpPr/>
          <p:nvPr/>
        </p:nvSpPr>
        <p:spPr>
          <a:xfrm>
            <a:off x="2158365" y="3377247"/>
            <a:ext cx="333375" cy="5403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1" name="圆柱形 60"/>
          <p:cNvSpPr/>
          <p:nvPr/>
        </p:nvSpPr>
        <p:spPr>
          <a:xfrm>
            <a:off x="2138425" y="2369432"/>
            <a:ext cx="333375" cy="5403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62" name="直接箭头连接符 61"/>
          <p:cNvCxnSpPr>
            <a:stCxn id="47" idx="3"/>
            <a:endCxn id="10" idx="1"/>
          </p:cNvCxnSpPr>
          <p:nvPr/>
        </p:nvCxnSpPr>
        <p:spPr>
          <a:xfrm>
            <a:off x="3370008" y="2645727"/>
            <a:ext cx="1670930" cy="1068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51" idx="3"/>
            <a:endCxn id="10" idx="1"/>
          </p:cNvCxnSpPr>
          <p:nvPr/>
        </p:nvCxnSpPr>
        <p:spPr>
          <a:xfrm>
            <a:off x="3368842" y="3631565"/>
            <a:ext cx="1672096" cy="827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5040938" y="2214989"/>
            <a:ext cx="4514335" cy="29985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工商局大数据平台</a:t>
            </a:r>
            <a:endParaRPr lang="zh-CN" altLang="en-US" dirty="0"/>
          </a:p>
        </p:txBody>
      </p:sp>
      <p:cxnSp>
        <p:nvCxnSpPr>
          <p:cNvPr id="64" name="直接箭头连接符 63"/>
          <p:cNvCxnSpPr>
            <a:stCxn id="10" idx="1"/>
            <a:endCxn id="55" idx="3"/>
          </p:cNvCxnSpPr>
          <p:nvPr/>
        </p:nvCxnSpPr>
        <p:spPr>
          <a:xfrm flipH="1">
            <a:off x="3437890" y="3714276"/>
            <a:ext cx="1603048" cy="925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8325763" y="4331670"/>
            <a:ext cx="842645" cy="508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050" kern="100" dirty="0" smtClean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远程会议</a:t>
            </a:r>
            <a:endParaRPr lang="zh-CN" sz="105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6673317" y="4385060"/>
            <a:ext cx="1091434" cy="508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050" kern="100" dirty="0" smtClean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电视广告监管</a:t>
            </a:r>
            <a:endParaRPr lang="zh-CN" sz="105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8495621" y="5331452"/>
            <a:ext cx="842645" cy="508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工商系统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295027" y="4385061"/>
            <a:ext cx="842645" cy="508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050" kern="100" dirty="0" smtClean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电商监管</a:t>
            </a:r>
            <a:endParaRPr lang="zh-CN" sz="105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7784768" y="2639624"/>
            <a:ext cx="1231886" cy="508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050" kern="100" dirty="0" smtClean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中控室监控系统</a:t>
            </a:r>
            <a:endParaRPr lang="zh-CN" sz="105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5550985" y="2617955"/>
            <a:ext cx="1227857" cy="508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050" kern="100" dirty="0" smtClean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LED</a:t>
            </a:r>
            <a:r>
              <a:rPr lang="zh-CN" altLang="en-US" sz="1050" kern="100" dirty="0" smtClean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大屏展示</a:t>
            </a:r>
            <a:endParaRPr lang="zh-CN" sz="105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905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9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208303" y="550282"/>
            <a:ext cx="3775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 smtClean="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rPr>
              <a:t>添加您的标题</a:t>
            </a:r>
            <a:endParaRPr lang="zh-CN" altLang="en-US" sz="4000" dirty="0">
              <a:gradFill flip="none" rotWithShape="1">
                <a:gsLst>
                  <a:gs pos="27000">
                    <a:srgbClr val="00B0F0"/>
                  </a:gs>
                  <a:gs pos="46000">
                    <a:schemeClr val="accent1">
                      <a:lumMod val="20000"/>
                      <a:lumOff val="80000"/>
                    </a:schemeClr>
                  </a:gs>
                  <a:gs pos="53000">
                    <a:schemeClr val="accent1">
                      <a:lumMod val="60000"/>
                      <a:lumOff val="40000"/>
                    </a:schemeClr>
                  </a:gs>
                  <a:gs pos="70000">
                    <a:srgbClr val="00B0F0"/>
                  </a:gs>
                  <a:gs pos="13000">
                    <a:schemeClr val="accent5">
                      <a:lumMod val="75000"/>
                    </a:schemeClr>
                  </a:gs>
                  <a:gs pos="83000">
                    <a:srgbClr val="0F2E43"/>
                  </a:gs>
                </a:gsLst>
                <a:lin ang="2700000" scaled="1"/>
                <a:tileRect/>
              </a:gra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34879" y="1049903"/>
            <a:ext cx="6225316" cy="5317253"/>
            <a:chOff x="657265" y="904225"/>
            <a:chExt cx="6468674" cy="5525113"/>
          </a:xfrm>
        </p:grpSpPr>
        <p:grpSp>
          <p:nvGrpSpPr>
            <p:cNvPr id="63" name="组合 62"/>
            <p:cNvGrpSpPr/>
            <p:nvPr/>
          </p:nvGrpSpPr>
          <p:grpSpPr>
            <a:xfrm>
              <a:off x="657265" y="904225"/>
              <a:ext cx="3591642" cy="3591642"/>
              <a:chOff x="1471066" y="791050"/>
              <a:chExt cx="3591642" cy="3591642"/>
            </a:xfrm>
          </p:grpSpPr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68" t="1454" r="19053" b="1454"/>
              <a:stretch>
                <a:fillRect/>
              </a:stretch>
            </p:blipFill>
            <p:spPr>
              <a:xfrm>
                <a:off x="1589946" y="896340"/>
                <a:ext cx="3368392" cy="3368392"/>
              </a:xfrm>
              <a:custGeom>
                <a:avLst/>
                <a:gdLst>
                  <a:gd name="connsiteX0" fmla="*/ 1684196 w 3368392"/>
                  <a:gd name="connsiteY0" fmla="*/ 0 h 3368392"/>
                  <a:gd name="connsiteX1" fmla="*/ 3368392 w 3368392"/>
                  <a:gd name="connsiteY1" fmla="*/ 1684196 h 3368392"/>
                  <a:gd name="connsiteX2" fmla="*/ 1684196 w 3368392"/>
                  <a:gd name="connsiteY2" fmla="*/ 3368392 h 3368392"/>
                  <a:gd name="connsiteX3" fmla="*/ 0 w 3368392"/>
                  <a:gd name="connsiteY3" fmla="*/ 1684196 h 3368392"/>
                  <a:gd name="connsiteX4" fmla="*/ 1684196 w 3368392"/>
                  <a:gd name="connsiteY4" fmla="*/ 0 h 336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8392" h="3368392">
                    <a:moveTo>
                      <a:pt x="1684196" y="0"/>
                    </a:moveTo>
                    <a:cubicBezTo>
                      <a:pt x="2614352" y="0"/>
                      <a:pt x="3368392" y="754040"/>
                      <a:pt x="3368392" y="1684196"/>
                    </a:cubicBezTo>
                    <a:cubicBezTo>
                      <a:pt x="3368392" y="2614352"/>
                      <a:pt x="2614352" y="3368392"/>
                      <a:pt x="1684196" y="3368392"/>
                    </a:cubicBezTo>
                    <a:cubicBezTo>
                      <a:pt x="754040" y="3368392"/>
                      <a:pt x="0" y="2614352"/>
                      <a:pt x="0" y="1684196"/>
                    </a:cubicBezTo>
                    <a:cubicBezTo>
                      <a:pt x="0" y="754040"/>
                      <a:pt x="754040" y="0"/>
                      <a:pt x="1684196" y="0"/>
                    </a:cubicBezTo>
                    <a:close/>
                  </a:path>
                </a:pathLst>
              </a:custGeom>
            </p:spPr>
          </p:pic>
          <p:sp>
            <p:nvSpPr>
              <p:cNvPr id="7" name="椭圆 6"/>
              <p:cNvSpPr/>
              <p:nvPr/>
            </p:nvSpPr>
            <p:spPr>
              <a:xfrm>
                <a:off x="1581864" y="880177"/>
                <a:ext cx="3384555" cy="3384555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185836" y="2241248"/>
                <a:ext cx="2300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5400">
                    <a:gradFill flip="none" rotWithShape="1">
                      <a:gsLst>
                        <a:gs pos="27000">
                          <a:srgbClr val="00B0F0"/>
                        </a:gs>
                        <a:gs pos="46000">
                          <a:schemeClr val="accent1">
                            <a:lumMod val="20000"/>
                            <a:lumOff val="80000"/>
                          </a:schemeClr>
                        </a:gs>
                        <a:gs pos="53000">
                          <a:schemeClr val="accent1">
                            <a:lumMod val="60000"/>
                            <a:lumOff val="40000"/>
                          </a:schemeClr>
                        </a:gs>
                        <a:gs pos="70000">
                          <a:srgbClr val="00B0F0"/>
                        </a:gs>
                        <a:gs pos="13000">
                          <a:schemeClr val="accent5">
                            <a:lumMod val="75000"/>
                          </a:schemeClr>
                        </a:gs>
                        <a:gs pos="83000">
                          <a:srgbClr val="0F2E43"/>
                        </a:gs>
                      </a:gsLst>
                      <a:lin ang="2700000" scaled="1"/>
                      <a:tileRect/>
                    </a:gradFill>
                    <a:latin typeface="造字工房悦黑体验版细体" pitchFamily="50" charset="-122"/>
                    <a:ea typeface="造字工房悦黑体验版细体" pitchFamily="50" charset="-122"/>
                  </a:defRPr>
                </a:lvl1pPr>
              </a:lstStyle>
              <a:p>
                <a:pPr algn="l"/>
                <a:r>
                  <a:rPr lang="zh-CN" altLang="en-US" sz="4800" dirty="0">
                    <a:solidFill>
                      <a:srgbClr val="00B0F0"/>
                    </a:solidFill>
                  </a:rPr>
                  <a:t>谍中谍</a:t>
                </a: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471066" y="791050"/>
                <a:ext cx="3591642" cy="3591642"/>
              </a:xfrm>
              <a:prstGeom prst="ellipse">
                <a:avLst/>
              </a:prstGeom>
              <a:ln w="19050">
                <a:gradFill flip="none" rotWithShape="1">
                  <a:gsLst>
                    <a:gs pos="5000">
                      <a:srgbClr val="00B0F0"/>
                    </a:gs>
                    <a:gs pos="39000">
                      <a:schemeClr val="accent1">
                        <a:lumMod val="75000"/>
                        <a:alpha val="46000"/>
                      </a:schemeClr>
                    </a:gs>
                    <a:gs pos="96330">
                      <a:srgbClr val="00B0F0">
                        <a:alpha val="48000"/>
                      </a:srgbClr>
                    </a:gs>
                    <a:gs pos="58000">
                      <a:schemeClr val="accent1">
                        <a:lumMod val="75000"/>
                        <a:alpha val="8000"/>
                      </a:schemeClr>
                    </a:gs>
                    <a:gs pos="77000">
                      <a:schemeClr val="bg1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310177" y="2685629"/>
              <a:ext cx="2815762" cy="2815762"/>
              <a:chOff x="6527606" y="1657135"/>
              <a:chExt cx="2815762" cy="2815762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6633038" y="1765290"/>
                <a:ext cx="2617402" cy="2617402"/>
                <a:chOff x="6891339" y="874009"/>
                <a:chExt cx="2617402" cy="2617402"/>
              </a:xfrm>
            </p:grpSpPr>
            <p:pic>
              <p:nvPicPr>
                <p:cNvPr id="55" name="图片 5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04" t="2219" r="20923" b="2219"/>
                <a:stretch>
                  <a:fillRect/>
                </a:stretch>
              </p:blipFill>
              <p:spPr>
                <a:xfrm>
                  <a:off x="6891339" y="880177"/>
                  <a:ext cx="2611234" cy="2611234"/>
                </a:xfrm>
                <a:custGeom>
                  <a:avLst/>
                  <a:gdLst>
                    <a:gd name="connsiteX0" fmla="*/ 1305617 w 2611234"/>
                    <a:gd name="connsiteY0" fmla="*/ 0 h 2611234"/>
                    <a:gd name="connsiteX1" fmla="*/ 2611234 w 2611234"/>
                    <a:gd name="connsiteY1" fmla="*/ 1305617 h 2611234"/>
                    <a:gd name="connsiteX2" fmla="*/ 1305617 w 2611234"/>
                    <a:gd name="connsiteY2" fmla="*/ 2611234 h 2611234"/>
                    <a:gd name="connsiteX3" fmla="*/ 0 w 2611234"/>
                    <a:gd name="connsiteY3" fmla="*/ 1305617 h 2611234"/>
                    <a:gd name="connsiteX4" fmla="*/ 1305617 w 2611234"/>
                    <a:gd name="connsiteY4" fmla="*/ 0 h 2611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11234" h="2611234">
                      <a:moveTo>
                        <a:pt x="1305617" y="0"/>
                      </a:moveTo>
                      <a:cubicBezTo>
                        <a:pt x="2026689" y="0"/>
                        <a:pt x="2611234" y="584545"/>
                        <a:pt x="2611234" y="1305617"/>
                      </a:cubicBezTo>
                      <a:cubicBezTo>
                        <a:pt x="2611234" y="2026689"/>
                        <a:pt x="2026689" y="2611234"/>
                        <a:pt x="1305617" y="2611234"/>
                      </a:cubicBezTo>
                      <a:cubicBezTo>
                        <a:pt x="584545" y="2611234"/>
                        <a:pt x="0" y="2026689"/>
                        <a:pt x="0" y="1305617"/>
                      </a:cubicBezTo>
                      <a:cubicBezTo>
                        <a:pt x="0" y="584545"/>
                        <a:pt x="584545" y="0"/>
                        <a:pt x="1305617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56" name="椭圆 55"/>
                <p:cNvSpPr/>
                <p:nvPr/>
              </p:nvSpPr>
              <p:spPr>
                <a:xfrm>
                  <a:off x="6891339" y="874009"/>
                  <a:ext cx="2617402" cy="2617402"/>
                </a:xfrm>
                <a:prstGeom prst="ellipse">
                  <a:avLst/>
                </a:prstGeom>
                <a:solidFill>
                  <a:schemeClr val="tx1"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8" name="椭圆 8"/>
              <p:cNvSpPr/>
              <p:nvPr/>
            </p:nvSpPr>
            <p:spPr>
              <a:xfrm>
                <a:off x="6953197" y="2812381"/>
                <a:ext cx="2337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00B0F0"/>
                    </a:solidFill>
                    <a:latin typeface="造字工房悦黑体验版细体" pitchFamily="50" charset="-122"/>
                    <a:ea typeface="造字工房悦黑体验版细体" pitchFamily="50" charset="-122"/>
                  </a:rPr>
                  <a:t>速度与激情</a:t>
                </a: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6527606" y="1657135"/>
                <a:ext cx="2815762" cy="2815762"/>
              </a:xfrm>
              <a:prstGeom prst="ellipse">
                <a:avLst/>
              </a:prstGeom>
              <a:ln w="19050">
                <a:gradFill flip="none" rotWithShape="1">
                  <a:gsLst>
                    <a:gs pos="5000">
                      <a:srgbClr val="00B0F0"/>
                    </a:gs>
                    <a:gs pos="39000">
                      <a:schemeClr val="accent1">
                        <a:lumMod val="75000"/>
                        <a:alpha val="46000"/>
                      </a:schemeClr>
                    </a:gs>
                    <a:gs pos="96330">
                      <a:srgbClr val="00B0F0">
                        <a:alpha val="48000"/>
                      </a:srgbClr>
                    </a:gs>
                    <a:gs pos="58000">
                      <a:schemeClr val="accent1">
                        <a:lumMod val="75000"/>
                        <a:alpha val="8000"/>
                      </a:schemeClr>
                    </a:gs>
                    <a:gs pos="77000">
                      <a:schemeClr val="bg1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2825124" y="4689893"/>
              <a:ext cx="1739445" cy="1739445"/>
              <a:chOff x="2414251" y="4553355"/>
              <a:chExt cx="1739445" cy="1739445"/>
            </a:xfrm>
          </p:grpSpPr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66" t="201" r="6820" b="2156"/>
              <a:stretch>
                <a:fillRect/>
              </a:stretch>
            </p:blipFill>
            <p:spPr>
              <a:xfrm>
                <a:off x="2501554" y="4641888"/>
                <a:ext cx="1545174" cy="1545174"/>
              </a:xfrm>
              <a:custGeom>
                <a:avLst/>
                <a:gdLst>
                  <a:gd name="connsiteX0" fmla="*/ 772587 w 1545174"/>
                  <a:gd name="connsiteY0" fmla="*/ 0 h 1545174"/>
                  <a:gd name="connsiteX1" fmla="*/ 1545174 w 1545174"/>
                  <a:gd name="connsiteY1" fmla="*/ 772587 h 1545174"/>
                  <a:gd name="connsiteX2" fmla="*/ 772587 w 1545174"/>
                  <a:gd name="connsiteY2" fmla="*/ 1545174 h 1545174"/>
                  <a:gd name="connsiteX3" fmla="*/ 0 w 1545174"/>
                  <a:gd name="connsiteY3" fmla="*/ 772587 h 1545174"/>
                  <a:gd name="connsiteX4" fmla="*/ 772587 w 1545174"/>
                  <a:gd name="connsiteY4" fmla="*/ 0 h 1545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5174" h="1545174">
                    <a:moveTo>
                      <a:pt x="772587" y="0"/>
                    </a:moveTo>
                    <a:cubicBezTo>
                      <a:pt x="1199275" y="0"/>
                      <a:pt x="1545174" y="345899"/>
                      <a:pt x="1545174" y="772587"/>
                    </a:cubicBezTo>
                    <a:cubicBezTo>
                      <a:pt x="1545174" y="1199275"/>
                      <a:pt x="1199275" y="1545174"/>
                      <a:pt x="772587" y="1545174"/>
                    </a:cubicBezTo>
                    <a:cubicBezTo>
                      <a:pt x="345899" y="1545174"/>
                      <a:pt x="0" y="1199275"/>
                      <a:pt x="0" y="772587"/>
                    </a:cubicBezTo>
                    <a:cubicBezTo>
                      <a:pt x="0" y="345899"/>
                      <a:pt x="345899" y="0"/>
                      <a:pt x="772587" y="0"/>
                    </a:cubicBezTo>
                    <a:close/>
                  </a:path>
                </a:pathLst>
              </a:custGeom>
            </p:spPr>
          </p:pic>
          <p:sp>
            <p:nvSpPr>
              <p:cNvPr id="60" name="椭圆 59"/>
              <p:cNvSpPr/>
              <p:nvPr/>
            </p:nvSpPr>
            <p:spPr>
              <a:xfrm>
                <a:off x="2501113" y="4641447"/>
                <a:ext cx="1545615" cy="1545615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14251" y="4553355"/>
                <a:ext cx="1739445" cy="1739445"/>
              </a:xfrm>
              <a:prstGeom prst="ellipse">
                <a:avLst/>
              </a:prstGeom>
              <a:ln w="19050">
                <a:gradFill flip="none" rotWithShape="1">
                  <a:gsLst>
                    <a:gs pos="5000">
                      <a:srgbClr val="00B0F0"/>
                    </a:gs>
                    <a:gs pos="39000">
                      <a:schemeClr val="accent1">
                        <a:lumMod val="75000"/>
                        <a:alpha val="46000"/>
                      </a:schemeClr>
                    </a:gs>
                    <a:gs pos="96330">
                      <a:srgbClr val="00B0F0">
                        <a:alpha val="48000"/>
                      </a:srgbClr>
                    </a:gs>
                    <a:gs pos="58000">
                      <a:schemeClr val="accent1">
                        <a:lumMod val="75000"/>
                        <a:alpha val="8000"/>
                      </a:schemeClr>
                    </a:gs>
                    <a:gs pos="77000">
                      <a:schemeClr val="bg1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624520" y="5274648"/>
                <a:ext cx="1483478" cy="415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4800">
                    <a:gradFill flip="none" rotWithShape="1">
                      <a:gsLst>
                        <a:gs pos="27000">
                          <a:srgbClr val="00B0F0"/>
                        </a:gs>
                        <a:gs pos="46000">
                          <a:schemeClr val="accent1">
                            <a:lumMod val="20000"/>
                            <a:lumOff val="80000"/>
                          </a:schemeClr>
                        </a:gs>
                        <a:gs pos="53000">
                          <a:schemeClr val="accent1">
                            <a:lumMod val="60000"/>
                            <a:lumOff val="40000"/>
                          </a:schemeClr>
                        </a:gs>
                        <a:gs pos="70000">
                          <a:srgbClr val="00B0F0"/>
                        </a:gs>
                        <a:gs pos="13000">
                          <a:schemeClr val="accent5">
                            <a:lumMod val="75000"/>
                          </a:schemeClr>
                        </a:gs>
                        <a:gs pos="83000">
                          <a:srgbClr val="0F2E43"/>
                        </a:gs>
                      </a:gsLst>
                      <a:lin ang="2700000" scaled="1"/>
                      <a:tileRect/>
                    </a:gradFill>
                    <a:latin typeface="造字工房悦黑体验版细体" pitchFamily="50" charset="-122"/>
                    <a:ea typeface="造字工房悦黑体验版细体" pitchFamily="50" charset="-122"/>
                  </a:defRPr>
                </a:lvl1pPr>
              </a:lstStyle>
              <a:p>
                <a:r>
                  <a:rPr lang="zh-CN" altLang="en-US" sz="2000" dirty="0">
                    <a:solidFill>
                      <a:srgbClr val="00B0F0"/>
                    </a:solidFill>
                  </a:rPr>
                  <a:t>谍影重重</a:t>
                </a:r>
              </a:p>
            </p:txBody>
          </p:sp>
        </p:grpSp>
      </p:grpSp>
      <p:sp>
        <p:nvSpPr>
          <p:cNvPr id="65" name="矩形 64"/>
          <p:cNvSpPr/>
          <p:nvPr/>
        </p:nvSpPr>
        <p:spPr>
          <a:xfrm>
            <a:off x="7812053" y="3888018"/>
            <a:ext cx="3618402" cy="47774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矩形 65"/>
          <p:cNvSpPr/>
          <p:nvPr/>
        </p:nvSpPr>
        <p:spPr>
          <a:xfrm>
            <a:off x="9808438" y="1996244"/>
            <a:ext cx="692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添加您的标题</a:t>
            </a:r>
            <a:endParaRPr lang="zh-CN" altLang="en-US" sz="4400" dirty="0">
              <a:gradFill flip="none" rotWithShape="1">
                <a:gsLst>
                  <a:gs pos="27000">
                    <a:srgbClr val="00B0F0"/>
                  </a:gs>
                  <a:gs pos="46000">
                    <a:schemeClr val="accent1">
                      <a:lumMod val="20000"/>
                      <a:lumOff val="80000"/>
                    </a:schemeClr>
                  </a:gs>
                  <a:gs pos="53000">
                    <a:schemeClr val="accent1">
                      <a:lumMod val="60000"/>
                      <a:lumOff val="40000"/>
                    </a:schemeClr>
                  </a:gs>
                  <a:gs pos="70000">
                    <a:srgbClr val="00B0F0"/>
                  </a:gs>
                  <a:gs pos="13000">
                    <a:schemeClr val="accent5">
                      <a:lumMod val="75000"/>
                    </a:schemeClr>
                  </a:gs>
                  <a:gs pos="83000">
                    <a:srgbClr val="0F2E43"/>
                  </a:gs>
                </a:gsLst>
                <a:lin ang="2700000" scaled="1"/>
                <a:tileRect/>
              </a:gra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533980" y="1748626"/>
            <a:ext cx="623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00B0F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”</a:t>
            </a:r>
            <a:endParaRPr lang="zh-CN" altLang="en-US" sz="6000" dirty="0">
              <a:solidFill>
                <a:srgbClr val="00B0F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602293" y="2823242"/>
            <a:ext cx="1268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endParaRPr lang="zh-CN" altLang="en-US" sz="9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八边形 4"/>
          <p:cNvSpPr/>
          <p:nvPr/>
        </p:nvSpPr>
        <p:spPr>
          <a:xfrm>
            <a:off x="2172929" y="2185449"/>
            <a:ext cx="7846142" cy="1111045"/>
          </a:xfrm>
          <a:prstGeom prst="octagon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八边形 40"/>
          <p:cNvSpPr/>
          <p:nvPr/>
        </p:nvSpPr>
        <p:spPr>
          <a:xfrm flipH="1">
            <a:off x="2172929" y="3608631"/>
            <a:ext cx="7846142" cy="1111045"/>
          </a:xfrm>
          <a:prstGeom prst="octagon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八边形 41"/>
          <p:cNvSpPr/>
          <p:nvPr/>
        </p:nvSpPr>
        <p:spPr>
          <a:xfrm>
            <a:off x="2172929" y="5031813"/>
            <a:ext cx="7846142" cy="1111045"/>
          </a:xfrm>
          <a:prstGeom prst="octagon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8" b="29876"/>
          <a:stretch>
            <a:fillRect/>
          </a:stretch>
        </p:blipFill>
        <p:spPr>
          <a:xfrm>
            <a:off x="2283539" y="2278714"/>
            <a:ext cx="2566833" cy="924514"/>
          </a:xfrm>
          <a:custGeom>
            <a:avLst/>
            <a:gdLst>
              <a:gd name="connsiteX0" fmla="*/ 254814 w 2566833"/>
              <a:gd name="connsiteY0" fmla="*/ 0 h 924514"/>
              <a:gd name="connsiteX1" fmla="*/ 2296052 w 2566833"/>
              <a:gd name="connsiteY1" fmla="*/ 0 h 924514"/>
              <a:gd name="connsiteX2" fmla="*/ 2566833 w 2566833"/>
              <a:gd name="connsiteY2" fmla="*/ 270781 h 924514"/>
              <a:gd name="connsiteX3" fmla="*/ 2566833 w 2566833"/>
              <a:gd name="connsiteY3" fmla="*/ 653733 h 924514"/>
              <a:gd name="connsiteX4" fmla="*/ 2296052 w 2566833"/>
              <a:gd name="connsiteY4" fmla="*/ 924514 h 924514"/>
              <a:gd name="connsiteX5" fmla="*/ 254814 w 2566833"/>
              <a:gd name="connsiteY5" fmla="*/ 924514 h 924514"/>
              <a:gd name="connsiteX6" fmla="*/ 0 w 2566833"/>
              <a:gd name="connsiteY6" fmla="*/ 669700 h 924514"/>
              <a:gd name="connsiteX7" fmla="*/ 0 w 2566833"/>
              <a:gd name="connsiteY7" fmla="*/ 254814 h 92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6833" h="924514">
                <a:moveTo>
                  <a:pt x="254814" y="0"/>
                </a:moveTo>
                <a:lnTo>
                  <a:pt x="2296052" y="0"/>
                </a:lnTo>
                <a:lnTo>
                  <a:pt x="2566833" y="270781"/>
                </a:lnTo>
                <a:lnTo>
                  <a:pt x="2566833" y="653733"/>
                </a:lnTo>
                <a:lnTo>
                  <a:pt x="2296052" y="924514"/>
                </a:lnTo>
                <a:lnTo>
                  <a:pt x="254814" y="924514"/>
                </a:lnTo>
                <a:lnTo>
                  <a:pt x="0" y="669700"/>
                </a:lnTo>
                <a:lnTo>
                  <a:pt x="0" y="254814"/>
                </a:lnTo>
                <a:close/>
              </a:path>
            </a:pathLst>
          </a:cu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t="26636" b="23983"/>
          <a:stretch>
            <a:fillRect/>
          </a:stretch>
        </p:blipFill>
        <p:spPr>
          <a:xfrm>
            <a:off x="7339491" y="3705570"/>
            <a:ext cx="2582800" cy="924514"/>
          </a:xfrm>
          <a:custGeom>
            <a:avLst/>
            <a:gdLst>
              <a:gd name="connsiteX0" fmla="*/ 270781 w 2582800"/>
              <a:gd name="connsiteY0" fmla="*/ 0 h 924514"/>
              <a:gd name="connsiteX1" fmla="*/ 2312019 w 2582800"/>
              <a:gd name="connsiteY1" fmla="*/ 0 h 924514"/>
              <a:gd name="connsiteX2" fmla="*/ 2582800 w 2582800"/>
              <a:gd name="connsiteY2" fmla="*/ 270781 h 924514"/>
              <a:gd name="connsiteX3" fmla="*/ 2582800 w 2582800"/>
              <a:gd name="connsiteY3" fmla="*/ 653733 h 924514"/>
              <a:gd name="connsiteX4" fmla="*/ 2312019 w 2582800"/>
              <a:gd name="connsiteY4" fmla="*/ 924514 h 924514"/>
              <a:gd name="connsiteX5" fmla="*/ 270781 w 2582800"/>
              <a:gd name="connsiteY5" fmla="*/ 924514 h 924514"/>
              <a:gd name="connsiteX6" fmla="*/ 0 w 2582800"/>
              <a:gd name="connsiteY6" fmla="*/ 653733 h 924514"/>
              <a:gd name="connsiteX7" fmla="*/ 0 w 2582800"/>
              <a:gd name="connsiteY7" fmla="*/ 270781 h 92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2800" h="924514">
                <a:moveTo>
                  <a:pt x="270781" y="0"/>
                </a:moveTo>
                <a:lnTo>
                  <a:pt x="2312019" y="0"/>
                </a:lnTo>
                <a:lnTo>
                  <a:pt x="2582800" y="270781"/>
                </a:lnTo>
                <a:lnTo>
                  <a:pt x="2582800" y="653733"/>
                </a:lnTo>
                <a:lnTo>
                  <a:pt x="2312019" y="924514"/>
                </a:lnTo>
                <a:lnTo>
                  <a:pt x="270781" y="924514"/>
                </a:lnTo>
                <a:lnTo>
                  <a:pt x="0" y="653733"/>
                </a:lnTo>
                <a:lnTo>
                  <a:pt x="0" y="270781"/>
                </a:lnTo>
                <a:close/>
              </a:path>
            </a:pathLst>
          </a:custGeom>
        </p:spPr>
      </p:pic>
      <p:sp>
        <p:nvSpPr>
          <p:cNvPr id="58" name="八边形 57"/>
          <p:cNvSpPr/>
          <p:nvPr/>
        </p:nvSpPr>
        <p:spPr>
          <a:xfrm>
            <a:off x="7339491" y="3705569"/>
            <a:ext cx="2582800" cy="924514"/>
          </a:xfrm>
          <a:prstGeom prst="octagon">
            <a:avLst/>
          </a:prstGeom>
          <a:solidFill>
            <a:srgbClr val="00B0F0">
              <a:alpha val="80000"/>
            </a:srgbClr>
          </a:solidFill>
          <a:ln w="1905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076893" y="39794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48826" b="33155"/>
          <a:stretch>
            <a:fillRect/>
          </a:stretch>
        </p:blipFill>
        <p:spPr>
          <a:xfrm>
            <a:off x="2274174" y="5115192"/>
            <a:ext cx="7643652" cy="924514"/>
          </a:xfrm>
          <a:custGeom>
            <a:avLst/>
            <a:gdLst>
              <a:gd name="connsiteX0" fmla="*/ 270781 w 7643652"/>
              <a:gd name="connsiteY0" fmla="*/ 0 h 924514"/>
              <a:gd name="connsiteX1" fmla="*/ 7375955 w 7643652"/>
              <a:gd name="connsiteY1" fmla="*/ 0 h 924514"/>
              <a:gd name="connsiteX2" fmla="*/ 7643652 w 7643652"/>
              <a:gd name="connsiteY2" fmla="*/ 267697 h 924514"/>
              <a:gd name="connsiteX3" fmla="*/ 7643652 w 7643652"/>
              <a:gd name="connsiteY3" fmla="*/ 656817 h 924514"/>
              <a:gd name="connsiteX4" fmla="*/ 7375955 w 7643652"/>
              <a:gd name="connsiteY4" fmla="*/ 924514 h 924514"/>
              <a:gd name="connsiteX5" fmla="*/ 270781 w 7643652"/>
              <a:gd name="connsiteY5" fmla="*/ 924514 h 924514"/>
              <a:gd name="connsiteX6" fmla="*/ 0 w 7643652"/>
              <a:gd name="connsiteY6" fmla="*/ 653733 h 924514"/>
              <a:gd name="connsiteX7" fmla="*/ 0 w 7643652"/>
              <a:gd name="connsiteY7" fmla="*/ 270781 h 92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3652" h="924514">
                <a:moveTo>
                  <a:pt x="270781" y="0"/>
                </a:moveTo>
                <a:lnTo>
                  <a:pt x="7375955" y="0"/>
                </a:lnTo>
                <a:lnTo>
                  <a:pt x="7643652" y="267697"/>
                </a:lnTo>
                <a:lnTo>
                  <a:pt x="7643652" y="656817"/>
                </a:lnTo>
                <a:lnTo>
                  <a:pt x="7375955" y="924514"/>
                </a:lnTo>
                <a:lnTo>
                  <a:pt x="270781" y="924514"/>
                </a:lnTo>
                <a:lnTo>
                  <a:pt x="0" y="653733"/>
                </a:lnTo>
                <a:lnTo>
                  <a:pt x="0" y="270781"/>
                </a:lnTo>
                <a:close/>
              </a:path>
            </a:pathLst>
          </a:custGeom>
        </p:spPr>
      </p:pic>
      <p:sp>
        <p:nvSpPr>
          <p:cNvPr id="47" name="八边形 46"/>
          <p:cNvSpPr/>
          <p:nvPr/>
        </p:nvSpPr>
        <p:spPr>
          <a:xfrm>
            <a:off x="2274014" y="5117159"/>
            <a:ext cx="7646736" cy="924514"/>
          </a:xfrm>
          <a:prstGeom prst="octagon">
            <a:avLst/>
          </a:prstGeom>
          <a:solidFill>
            <a:srgbClr val="00B0F0">
              <a:alpha val="80000"/>
            </a:srgbClr>
          </a:solidFill>
          <a:ln w="1905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八边形 72"/>
          <p:cNvSpPr/>
          <p:nvPr/>
        </p:nvSpPr>
        <p:spPr>
          <a:xfrm>
            <a:off x="2274014" y="2276747"/>
            <a:ext cx="2582800" cy="924514"/>
          </a:xfrm>
          <a:prstGeom prst="octagon">
            <a:avLst/>
          </a:prstGeom>
          <a:solidFill>
            <a:srgbClr val="00B0F0">
              <a:alpha val="80000"/>
            </a:srgbClr>
          </a:solidFill>
          <a:ln w="1905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012957" y="25563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的标题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12939" y="935737"/>
            <a:ext cx="7366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rPr>
              <a:t>单击此处您的添加标题</a:t>
            </a:r>
            <a:endParaRPr lang="zh-CN" altLang="en-US" sz="4000" dirty="0">
              <a:gradFill flip="none" rotWithShape="1">
                <a:gsLst>
                  <a:gs pos="27000">
                    <a:srgbClr val="00B0F0"/>
                  </a:gs>
                  <a:gs pos="46000">
                    <a:schemeClr val="accent1">
                      <a:lumMod val="20000"/>
                      <a:lumOff val="80000"/>
                    </a:schemeClr>
                  </a:gs>
                  <a:gs pos="53000">
                    <a:schemeClr val="accent1">
                      <a:lumMod val="60000"/>
                      <a:lumOff val="40000"/>
                    </a:schemeClr>
                  </a:gs>
                  <a:gs pos="70000">
                    <a:srgbClr val="00B0F0"/>
                  </a:gs>
                  <a:gs pos="13000">
                    <a:schemeClr val="accent5">
                      <a:lumMod val="75000"/>
                    </a:schemeClr>
                  </a:gs>
                  <a:gs pos="83000">
                    <a:srgbClr val="0F2E43"/>
                  </a:gs>
                </a:gsLst>
                <a:lin ang="2700000" scaled="1"/>
                <a:tileRect/>
              </a:gra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31" name="矩形 53"/>
          <p:cNvSpPr>
            <a:spLocks noChangeArrowheads="1"/>
          </p:cNvSpPr>
          <p:nvPr/>
        </p:nvSpPr>
        <p:spPr bwMode="auto">
          <a:xfrm>
            <a:off x="6614541" y="2514014"/>
            <a:ext cx="2924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53"/>
          <p:cNvSpPr>
            <a:spLocks noChangeArrowheads="1"/>
          </p:cNvSpPr>
          <p:nvPr/>
        </p:nvSpPr>
        <p:spPr bwMode="auto">
          <a:xfrm>
            <a:off x="2583734" y="3942979"/>
            <a:ext cx="2924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53"/>
          <p:cNvSpPr>
            <a:spLocks noChangeArrowheads="1"/>
          </p:cNvSpPr>
          <p:nvPr/>
        </p:nvSpPr>
        <p:spPr bwMode="auto">
          <a:xfrm>
            <a:off x="4633648" y="5356502"/>
            <a:ext cx="2924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387018" y="850767"/>
            <a:ext cx="9417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rPr>
              <a:t>单击此处您的添加标题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2997736" y="2376410"/>
            <a:ext cx="1834870" cy="1834870"/>
            <a:chOff x="2133740" y="2511564"/>
            <a:chExt cx="1834870" cy="1834870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2330450" y="2625667"/>
              <a:ext cx="1441450" cy="1606665"/>
            </a:xfrm>
            <a:custGeom>
              <a:avLst/>
              <a:gdLst>
                <a:gd name="T0" fmla="*/ 1609 w 2875"/>
                <a:gd name="T1" fmla="*/ 56 h 3204"/>
                <a:gd name="T2" fmla="*/ 149 w 2875"/>
                <a:gd name="T3" fmla="*/ 722 h 3204"/>
                <a:gd name="T4" fmla="*/ 0 w 2875"/>
                <a:gd name="T5" fmla="*/ 2188 h 3204"/>
                <a:gd name="T6" fmla="*/ 1303 w 2875"/>
                <a:gd name="T7" fmla="*/ 3146 h 3204"/>
                <a:gd name="T8" fmla="*/ 2736 w 2875"/>
                <a:gd name="T9" fmla="*/ 2443 h 3204"/>
                <a:gd name="T10" fmla="*/ 2875 w 2875"/>
                <a:gd name="T11" fmla="*/ 977 h 3204"/>
                <a:gd name="T12" fmla="*/ 2787 w 2875"/>
                <a:gd name="T13" fmla="*/ 2131 h 3204"/>
                <a:gd name="T14" fmla="*/ 1606 w 2875"/>
                <a:gd name="T15" fmla="*/ 3039 h 3204"/>
                <a:gd name="T16" fmla="*/ 222 w 2875"/>
                <a:gd name="T17" fmla="*/ 2379 h 3204"/>
                <a:gd name="T18" fmla="*/ 88 w 2875"/>
                <a:gd name="T19" fmla="*/ 1029 h 3204"/>
                <a:gd name="T20" fmla="*/ 1319 w 2875"/>
                <a:gd name="T21" fmla="*/ 159 h 3204"/>
                <a:gd name="T22" fmla="*/ 2651 w 2875"/>
                <a:gd name="T23" fmla="*/ 785 h 3204"/>
                <a:gd name="T24" fmla="*/ 2787 w 2875"/>
                <a:gd name="T25" fmla="*/ 2131 h 3204"/>
                <a:gd name="T26" fmla="*/ 1637 w 2875"/>
                <a:gd name="T27" fmla="*/ 1736 h 3204"/>
                <a:gd name="T28" fmla="*/ 1902 w 2875"/>
                <a:gd name="T29" fmla="*/ 1383 h 3204"/>
                <a:gd name="T30" fmla="*/ 1946 w 2875"/>
                <a:gd name="T31" fmla="*/ 1161 h 3204"/>
                <a:gd name="T32" fmla="*/ 1902 w 2875"/>
                <a:gd name="T33" fmla="*/ 719 h 3204"/>
                <a:gd name="T34" fmla="*/ 1594 w 2875"/>
                <a:gd name="T35" fmla="*/ 544 h 3204"/>
                <a:gd name="T36" fmla="*/ 1014 w 2875"/>
                <a:gd name="T37" fmla="*/ 1166 h 3204"/>
                <a:gd name="T38" fmla="*/ 974 w 2875"/>
                <a:gd name="T39" fmla="*/ 1373 h 3204"/>
                <a:gd name="T40" fmla="*/ 1096 w 2875"/>
                <a:gd name="T41" fmla="*/ 1636 h 3204"/>
                <a:gd name="T42" fmla="*/ 1283 w 2875"/>
                <a:gd name="T43" fmla="*/ 1875 h 3204"/>
                <a:gd name="T44" fmla="*/ 840 w 2875"/>
                <a:gd name="T45" fmla="*/ 2452 h 3204"/>
                <a:gd name="T46" fmla="*/ 1956 w 2875"/>
                <a:gd name="T47" fmla="*/ 2577 h 3204"/>
                <a:gd name="T48" fmla="*/ 2079 w 2875"/>
                <a:gd name="T49" fmla="*/ 2327 h 3204"/>
                <a:gd name="T50" fmla="*/ 1902 w 2875"/>
                <a:gd name="T51" fmla="*/ 2488 h 3204"/>
                <a:gd name="T52" fmla="*/ 929 w 2875"/>
                <a:gd name="T53" fmla="*/ 2400 h 3204"/>
                <a:gd name="T54" fmla="*/ 1371 w 2875"/>
                <a:gd name="T55" fmla="*/ 1958 h 3204"/>
                <a:gd name="T56" fmla="*/ 1159 w 2875"/>
                <a:gd name="T57" fmla="*/ 1572 h 3204"/>
                <a:gd name="T58" fmla="*/ 1062 w 2875"/>
                <a:gd name="T59" fmla="*/ 1339 h 3204"/>
                <a:gd name="T60" fmla="*/ 1104 w 2875"/>
                <a:gd name="T61" fmla="*/ 1214 h 3204"/>
                <a:gd name="T62" fmla="*/ 1580 w 2875"/>
                <a:gd name="T63" fmla="*/ 661 h 3204"/>
                <a:gd name="T64" fmla="*/ 1814 w 2875"/>
                <a:gd name="T65" fmla="*/ 807 h 3204"/>
                <a:gd name="T66" fmla="*/ 1858 w 2875"/>
                <a:gd name="T67" fmla="*/ 1206 h 3204"/>
                <a:gd name="T68" fmla="*/ 1814 w 2875"/>
                <a:gd name="T69" fmla="*/ 1338 h 3204"/>
                <a:gd name="T70" fmla="*/ 1548 w 2875"/>
                <a:gd name="T71" fmla="*/ 1692 h 3204"/>
                <a:gd name="T72" fmla="*/ 1991 w 2875"/>
                <a:gd name="T73" fmla="*/ 2400 h 3204"/>
                <a:gd name="T74" fmla="*/ 1902 w 2875"/>
                <a:gd name="T75" fmla="*/ 2488 h 3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75" h="3204">
                  <a:moveTo>
                    <a:pt x="2730" y="721"/>
                  </a:moveTo>
                  <a:cubicBezTo>
                    <a:pt x="1609" y="56"/>
                    <a:pt x="1609" y="56"/>
                    <a:pt x="1609" y="56"/>
                  </a:cubicBezTo>
                  <a:cubicBezTo>
                    <a:pt x="1517" y="1"/>
                    <a:pt x="1402" y="0"/>
                    <a:pt x="1309" y="54"/>
                  </a:cubicBezTo>
                  <a:cubicBezTo>
                    <a:pt x="149" y="722"/>
                    <a:pt x="149" y="722"/>
                    <a:pt x="149" y="722"/>
                  </a:cubicBezTo>
                  <a:cubicBezTo>
                    <a:pt x="57" y="775"/>
                    <a:pt x="0" y="873"/>
                    <a:pt x="0" y="979"/>
                  </a:cubicBezTo>
                  <a:cubicBezTo>
                    <a:pt x="0" y="2188"/>
                    <a:pt x="0" y="2188"/>
                    <a:pt x="0" y="2188"/>
                  </a:cubicBezTo>
                  <a:cubicBezTo>
                    <a:pt x="0" y="2292"/>
                    <a:pt x="54" y="2389"/>
                    <a:pt x="143" y="2442"/>
                  </a:cubicBezTo>
                  <a:cubicBezTo>
                    <a:pt x="1303" y="3146"/>
                    <a:pt x="1303" y="3146"/>
                    <a:pt x="1303" y="3146"/>
                  </a:cubicBezTo>
                  <a:cubicBezTo>
                    <a:pt x="1399" y="3204"/>
                    <a:pt x="1520" y="3203"/>
                    <a:pt x="1615" y="3144"/>
                  </a:cubicBezTo>
                  <a:cubicBezTo>
                    <a:pt x="2736" y="2443"/>
                    <a:pt x="2736" y="2443"/>
                    <a:pt x="2736" y="2443"/>
                  </a:cubicBezTo>
                  <a:cubicBezTo>
                    <a:pt x="2823" y="2389"/>
                    <a:pt x="2875" y="2293"/>
                    <a:pt x="2875" y="2191"/>
                  </a:cubicBezTo>
                  <a:cubicBezTo>
                    <a:pt x="2875" y="977"/>
                    <a:pt x="2875" y="977"/>
                    <a:pt x="2875" y="977"/>
                  </a:cubicBezTo>
                  <a:cubicBezTo>
                    <a:pt x="2875" y="872"/>
                    <a:pt x="2820" y="775"/>
                    <a:pt x="2730" y="721"/>
                  </a:cubicBezTo>
                  <a:close/>
                  <a:moveTo>
                    <a:pt x="2787" y="2131"/>
                  </a:moveTo>
                  <a:cubicBezTo>
                    <a:pt x="2787" y="2226"/>
                    <a:pt x="2738" y="2315"/>
                    <a:pt x="2658" y="2366"/>
                  </a:cubicBezTo>
                  <a:cubicBezTo>
                    <a:pt x="1606" y="3039"/>
                    <a:pt x="1606" y="3039"/>
                    <a:pt x="1606" y="3039"/>
                  </a:cubicBezTo>
                  <a:cubicBezTo>
                    <a:pt x="1517" y="3096"/>
                    <a:pt x="1402" y="3098"/>
                    <a:pt x="1311" y="3042"/>
                  </a:cubicBezTo>
                  <a:cubicBezTo>
                    <a:pt x="222" y="2379"/>
                    <a:pt x="222" y="2379"/>
                    <a:pt x="222" y="2379"/>
                  </a:cubicBezTo>
                  <a:cubicBezTo>
                    <a:pt x="139" y="2328"/>
                    <a:pt x="88" y="2238"/>
                    <a:pt x="88" y="2141"/>
                  </a:cubicBezTo>
                  <a:cubicBezTo>
                    <a:pt x="88" y="1029"/>
                    <a:pt x="88" y="1029"/>
                    <a:pt x="88" y="1029"/>
                  </a:cubicBezTo>
                  <a:cubicBezTo>
                    <a:pt x="88" y="930"/>
                    <a:pt x="142" y="838"/>
                    <a:pt x="228" y="788"/>
                  </a:cubicBezTo>
                  <a:cubicBezTo>
                    <a:pt x="1319" y="159"/>
                    <a:pt x="1319" y="159"/>
                    <a:pt x="1319" y="159"/>
                  </a:cubicBezTo>
                  <a:cubicBezTo>
                    <a:pt x="1406" y="109"/>
                    <a:pt x="1513" y="109"/>
                    <a:pt x="1600" y="161"/>
                  </a:cubicBezTo>
                  <a:cubicBezTo>
                    <a:pt x="2651" y="785"/>
                    <a:pt x="2651" y="785"/>
                    <a:pt x="2651" y="785"/>
                  </a:cubicBezTo>
                  <a:cubicBezTo>
                    <a:pt x="2735" y="835"/>
                    <a:pt x="2787" y="926"/>
                    <a:pt x="2787" y="1024"/>
                  </a:cubicBezTo>
                  <a:cubicBezTo>
                    <a:pt x="2787" y="2131"/>
                    <a:pt x="2787" y="2131"/>
                    <a:pt x="2787" y="2131"/>
                  </a:cubicBezTo>
                  <a:close/>
                  <a:moveTo>
                    <a:pt x="1637" y="1875"/>
                  </a:moveTo>
                  <a:cubicBezTo>
                    <a:pt x="1637" y="1736"/>
                    <a:pt x="1637" y="1736"/>
                    <a:pt x="1637" y="1736"/>
                  </a:cubicBezTo>
                  <a:cubicBezTo>
                    <a:pt x="1637" y="1736"/>
                    <a:pt x="1739" y="1743"/>
                    <a:pt x="1812" y="1640"/>
                  </a:cubicBezTo>
                  <a:cubicBezTo>
                    <a:pt x="1899" y="1518"/>
                    <a:pt x="1902" y="1383"/>
                    <a:pt x="1902" y="1383"/>
                  </a:cubicBezTo>
                  <a:cubicBezTo>
                    <a:pt x="1946" y="1383"/>
                    <a:pt x="1946" y="1383"/>
                    <a:pt x="1946" y="1383"/>
                  </a:cubicBezTo>
                  <a:cubicBezTo>
                    <a:pt x="1946" y="1161"/>
                    <a:pt x="1946" y="1161"/>
                    <a:pt x="1946" y="1161"/>
                  </a:cubicBezTo>
                  <a:cubicBezTo>
                    <a:pt x="1902" y="1161"/>
                    <a:pt x="1902" y="1161"/>
                    <a:pt x="1902" y="1161"/>
                  </a:cubicBezTo>
                  <a:cubicBezTo>
                    <a:pt x="1902" y="719"/>
                    <a:pt x="1902" y="719"/>
                    <a:pt x="1902" y="719"/>
                  </a:cubicBezTo>
                  <a:cubicBezTo>
                    <a:pt x="1769" y="719"/>
                    <a:pt x="1769" y="719"/>
                    <a:pt x="1769" y="719"/>
                  </a:cubicBezTo>
                  <a:cubicBezTo>
                    <a:pt x="1769" y="719"/>
                    <a:pt x="1727" y="571"/>
                    <a:pt x="1594" y="544"/>
                  </a:cubicBezTo>
                  <a:cubicBezTo>
                    <a:pt x="1461" y="517"/>
                    <a:pt x="1014" y="750"/>
                    <a:pt x="1014" y="750"/>
                  </a:cubicBezTo>
                  <a:cubicBezTo>
                    <a:pt x="1014" y="1166"/>
                    <a:pt x="1014" y="1166"/>
                    <a:pt x="1014" y="1166"/>
                  </a:cubicBezTo>
                  <a:cubicBezTo>
                    <a:pt x="974" y="1166"/>
                    <a:pt x="974" y="1166"/>
                    <a:pt x="974" y="1166"/>
                  </a:cubicBezTo>
                  <a:cubicBezTo>
                    <a:pt x="974" y="1373"/>
                    <a:pt x="974" y="1373"/>
                    <a:pt x="974" y="1373"/>
                  </a:cubicBezTo>
                  <a:cubicBezTo>
                    <a:pt x="1014" y="1373"/>
                    <a:pt x="1014" y="1373"/>
                    <a:pt x="1014" y="1373"/>
                  </a:cubicBezTo>
                  <a:cubicBezTo>
                    <a:pt x="1014" y="1373"/>
                    <a:pt x="1021" y="1525"/>
                    <a:pt x="1096" y="1636"/>
                  </a:cubicBezTo>
                  <a:cubicBezTo>
                    <a:pt x="1156" y="1725"/>
                    <a:pt x="1283" y="1736"/>
                    <a:pt x="1283" y="1736"/>
                  </a:cubicBezTo>
                  <a:cubicBezTo>
                    <a:pt x="1283" y="1875"/>
                    <a:pt x="1283" y="1875"/>
                    <a:pt x="1283" y="1875"/>
                  </a:cubicBezTo>
                  <a:cubicBezTo>
                    <a:pt x="1062" y="1912"/>
                    <a:pt x="871" y="2087"/>
                    <a:pt x="840" y="2327"/>
                  </a:cubicBezTo>
                  <a:cubicBezTo>
                    <a:pt x="840" y="2452"/>
                    <a:pt x="840" y="2452"/>
                    <a:pt x="840" y="2452"/>
                  </a:cubicBezTo>
                  <a:cubicBezTo>
                    <a:pt x="840" y="2521"/>
                    <a:pt x="896" y="2577"/>
                    <a:pt x="964" y="2577"/>
                  </a:cubicBezTo>
                  <a:cubicBezTo>
                    <a:pt x="1956" y="2577"/>
                    <a:pt x="1956" y="2577"/>
                    <a:pt x="1956" y="2577"/>
                  </a:cubicBezTo>
                  <a:cubicBezTo>
                    <a:pt x="2024" y="2577"/>
                    <a:pt x="2079" y="2521"/>
                    <a:pt x="2079" y="2452"/>
                  </a:cubicBezTo>
                  <a:cubicBezTo>
                    <a:pt x="2079" y="2327"/>
                    <a:pt x="2079" y="2327"/>
                    <a:pt x="2079" y="2327"/>
                  </a:cubicBezTo>
                  <a:cubicBezTo>
                    <a:pt x="2048" y="2081"/>
                    <a:pt x="1854" y="1907"/>
                    <a:pt x="1637" y="1875"/>
                  </a:cubicBezTo>
                  <a:close/>
                  <a:moveTo>
                    <a:pt x="1902" y="2488"/>
                  </a:moveTo>
                  <a:cubicBezTo>
                    <a:pt x="1017" y="2488"/>
                    <a:pt x="1017" y="2488"/>
                    <a:pt x="1017" y="2488"/>
                  </a:cubicBezTo>
                  <a:cubicBezTo>
                    <a:pt x="969" y="2488"/>
                    <a:pt x="929" y="2449"/>
                    <a:pt x="929" y="2400"/>
                  </a:cubicBezTo>
                  <a:cubicBezTo>
                    <a:pt x="929" y="2400"/>
                    <a:pt x="929" y="2400"/>
                    <a:pt x="929" y="2400"/>
                  </a:cubicBezTo>
                  <a:cubicBezTo>
                    <a:pt x="929" y="2156"/>
                    <a:pt x="1127" y="1958"/>
                    <a:pt x="1371" y="1958"/>
                  </a:cubicBezTo>
                  <a:cubicBezTo>
                    <a:pt x="1371" y="1692"/>
                    <a:pt x="1371" y="1692"/>
                    <a:pt x="1371" y="1692"/>
                  </a:cubicBezTo>
                  <a:cubicBezTo>
                    <a:pt x="1371" y="1692"/>
                    <a:pt x="1226" y="1673"/>
                    <a:pt x="1159" y="1572"/>
                  </a:cubicBezTo>
                  <a:cubicBezTo>
                    <a:pt x="1103" y="1488"/>
                    <a:pt x="1104" y="1339"/>
                    <a:pt x="1104" y="1339"/>
                  </a:cubicBezTo>
                  <a:cubicBezTo>
                    <a:pt x="1062" y="1339"/>
                    <a:pt x="1062" y="1339"/>
                    <a:pt x="1062" y="1339"/>
                  </a:cubicBezTo>
                  <a:cubicBezTo>
                    <a:pt x="1062" y="1214"/>
                    <a:pt x="1062" y="1214"/>
                    <a:pt x="1062" y="1214"/>
                  </a:cubicBezTo>
                  <a:cubicBezTo>
                    <a:pt x="1104" y="1214"/>
                    <a:pt x="1104" y="1214"/>
                    <a:pt x="1104" y="1214"/>
                  </a:cubicBezTo>
                  <a:cubicBezTo>
                    <a:pt x="1106" y="809"/>
                    <a:pt x="1106" y="809"/>
                    <a:pt x="1106" y="809"/>
                  </a:cubicBezTo>
                  <a:cubicBezTo>
                    <a:pt x="1106" y="809"/>
                    <a:pt x="1487" y="640"/>
                    <a:pt x="1580" y="661"/>
                  </a:cubicBezTo>
                  <a:cubicBezTo>
                    <a:pt x="1674" y="681"/>
                    <a:pt x="1681" y="807"/>
                    <a:pt x="1681" y="807"/>
                  </a:cubicBezTo>
                  <a:cubicBezTo>
                    <a:pt x="1814" y="807"/>
                    <a:pt x="1814" y="807"/>
                    <a:pt x="1814" y="807"/>
                  </a:cubicBezTo>
                  <a:cubicBezTo>
                    <a:pt x="1814" y="1206"/>
                    <a:pt x="1814" y="1206"/>
                    <a:pt x="1814" y="1206"/>
                  </a:cubicBezTo>
                  <a:cubicBezTo>
                    <a:pt x="1858" y="1206"/>
                    <a:pt x="1858" y="1206"/>
                    <a:pt x="1858" y="1206"/>
                  </a:cubicBezTo>
                  <a:cubicBezTo>
                    <a:pt x="1858" y="1338"/>
                    <a:pt x="1858" y="1338"/>
                    <a:pt x="1858" y="1338"/>
                  </a:cubicBezTo>
                  <a:cubicBezTo>
                    <a:pt x="1814" y="1338"/>
                    <a:pt x="1814" y="1338"/>
                    <a:pt x="1814" y="1338"/>
                  </a:cubicBezTo>
                  <a:cubicBezTo>
                    <a:pt x="1814" y="1338"/>
                    <a:pt x="1813" y="1483"/>
                    <a:pt x="1758" y="1577"/>
                  </a:cubicBezTo>
                  <a:cubicBezTo>
                    <a:pt x="1690" y="1693"/>
                    <a:pt x="1548" y="1692"/>
                    <a:pt x="1548" y="1692"/>
                  </a:cubicBezTo>
                  <a:cubicBezTo>
                    <a:pt x="1548" y="1958"/>
                    <a:pt x="1548" y="1958"/>
                    <a:pt x="1548" y="1958"/>
                  </a:cubicBezTo>
                  <a:cubicBezTo>
                    <a:pt x="1793" y="1958"/>
                    <a:pt x="1991" y="2156"/>
                    <a:pt x="1991" y="2400"/>
                  </a:cubicBezTo>
                  <a:cubicBezTo>
                    <a:pt x="1991" y="2449"/>
                    <a:pt x="1951" y="2488"/>
                    <a:pt x="1902" y="2488"/>
                  </a:cubicBezTo>
                  <a:close/>
                  <a:moveTo>
                    <a:pt x="1902" y="2488"/>
                  </a:moveTo>
                  <a:cubicBezTo>
                    <a:pt x="1902" y="2488"/>
                    <a:pt x="1902" y="2488"/>
                    <a:pt x="1902" y="2488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8761065">
              <a:off x="2133740" y="2511564"/>
              <a:ext cx="1834870" cy="1834870"/>
            </a:xfrm>
            <a:prstGeom prst="ellipse">
              <a:avLst/>
            </a:prstGeom>
            <a:ln w="1905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359392" y="2376410"/>
            <a:ext cx="1834870" cy="1834870"/>
            <a:chOff x="6495396" y="2511564"/>
            <a:chExt cx="1834870" cy="1834870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6686550" y="2965369"/>
              <a:ext cx="1452562" cy="906462"/>
            </a:xfrm>
            <a:custGeom>
              <a:avLst/>
              <a:gdLst>
                <a:gd name="T0" fmla="*/ 2697 w 2873"/>
                <a:gd name="T1" fmla="*/ 170 h 1793"/>
                <a:gd name="T2" fmla="*/ 2703 w 2873"/>
                <a:gd name="T3" fmla="*/ 177 h 1793"/>
                <a:gd name="T4" fmla="*/ 2703 w 2873"/>
                <a:gd name="T5" fmla="*/ 1617 h 1793"/>
                <a:gd name="T6" fmla="*/ 2697 w 2873"/>
                <a:gd name="T7" fmla="*/ 1623 h 1793"/>
                <a:gd name="T8" fmla="*/ 177 w 2873"/>
                <a:gd name="T9" fmla="*/ 1623 h 1793"/>
                <a:gd name="T10" fmla="*/ 170 w 2873"/>
                <a:gd name="T11" fmla="*/ 1617 h 1793"/>
                <a:gd name="T12" fmla="*/ 170 w 2873"/>
                <a:gd name="T13" fmla="*/ 177 h 1793"/>
                <a:gd name="T14" fmla="*/ 177 w 2873"/>
                <a:gd name="T15" fmla="*/ 170 h 1793"/>
                <a:gd name="T16" fmla="*/ 2697 w 2873"/>
                <a:gd name="T17" fmla="*/ 170 h 1793"/>
                <a:gd name="T18" fmla="*/ 2697 w 2873"/>
                <a:gd name="T19" fmla="*/ 0 h 1793"/>
                <a:gd name="T20" fmla="*/ 177 w 2873"/>
                <a:gd name="T21" fmla="*/ 0 h 1793"/>
                <a:gd name="T22" fmla="*/ 0 w 2873"/>
                <a:gd name="T23" fmla="*/ 177 h 1793"/>
                <a:gd name="T24" fmla="*/ 0 w 2873"/>
                <a:gd name="T25" fmla="*/ 1617 h 1793"/>
                <a:gd name="T26" fmla="*/ 177 w 2873"/>
                <a:gd name="T27" fmla="*/ 1793 h 1793"/>
                <a:gd name="T28" fmla="*/ 2697 w 2873"/>
                <a:gd name="T29" fmla="*/ 1793 h 1793"/>
                <a:gd name="T30" fmla="*/ 2873 w 2873"/>
                <a:gd name="T31" fmla="*/ 1617 h 1793"/>
                <a:gd name="T32" fmla="*/ 2873 w 2873"/>
                <a:gd name="T33" fmla="*/ 177 h 1793"/>
                <a:gd name="T34" fmla="*/ 2697 w 2873"/>
                <a:gd name="T35" fmla="*/ 0 h 1793"/>
                <a:gd name="T36" fmla="*/ 2697 w 2873"/>
                <a:gd name="T37" fmla="*/ 0 h 1793"/>
                <a:gd name="T38" fmla="*/ 2697 w 2873"/>
                <a:gd name="T39" fmla="*/ 0 h 1793"/>
                <a:gd name="T40" fmla="*/ 2697 w 2873"/>
                <a:gd name="T4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3" h="1793">
                  <a:moveTo>
                    <a:pt x="2697" y="170"/>
                  </a:moveTo>
                  <a:cubicBezTo>
                    <a:pt x="2700" y="170"/>
                    <a:pt x="2703" y="173"/>
                    <a:pt x="2703" y="177"/>
                  </a:cubicBezTo>
                  <a:cubicBezTo>
                    <a:pt x="2703" y="1617"/>
                    <a:pt x="2703" y="1617"/>
                    <a:pt x="2703" y="1617"/>
                  </a:cubicBezTo>
                  <a:cubicBezTo>
                    <a:pt x="2703" y="1620"/>
                    <a:pt x="2700" y="1623"/>
                    <a:pt x="2697" y="1623"/>
                  </a:cubicBezTo>
                  <a:cubicBezTo>
                    <a:pt x="177" y="1623"/>
                    <a:pt x="177" y="1623"/>
                    <a:pt x="177" y="1623"/>
                  </a:cubicBezTo>
                  <a:cubicBezTo>
                    <a:pt x="173" y="1623"/>
                    <a:pt x="170" y="1620"/>
                    <a:pt x="170" y="1617"/>
                  </a:cubicBezTo>
                  <a:cubicBezTo>
                    <a:pt x="170" y="177"/>
                    <a:pt x="170" y="177"/>
                    <a:pt x="170" y="177"/>
                  </a:cubicBezTo>
                  <a:cubicBezTo>
                    <a:pt x="170" y="173"/>
                    <a:pt x="173" y="170"/>
                    <a:pt x="177" y="170"/>
                  </a:cubicBezTo>
                  <a:cubicBezTo>
                    <a:pt x="2697" y="170"/>
                    <a:pt x="2697" y="170"/>
                    <a:pt x="2697" y="170"/>
                  </a:cubicBezTo>
                  <a:moveTo>
                    <a:pt x="2697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79" y="0"/>
                    <a:pt x="0" y="79"/>
                    <a:pt x="0" y="177"/>
                  </a:cubicBezTo>
                  <a:cubicBezTo>
                    <a:pt x="0" y="1617"/>
                    <a:pt x="0" y="1617"/>
                    <a:pt x="0" y="1617"/>
                  </a:cubicBezTo>
                  <a:cubicBezTo>
                    <a:pt x="0" y="1714"/>
                    <a:pt x="79" y="1793"/>
                    <a:pt x="177" y="1793"/>
                  </a:cubicBezTo>
                  <a:cubicBezTo>
                    <a:pt x="2697" y="1793"/>
                    <a:pt x="2697" y="1793"/>
                    <a:pt x="2697" y="1793"/>
                  </a:cubicBezTo>
                  <a:cubicBezTo>
                    <a:pt x="2794" y="1793"/>
                    <a:pt x="2873" y="1714"/>
                    <a:pt x="2873" y="1617"/>
                  </a:cubicBezTo>
                  <a:cubicBezTo>
                    <a:pt x="2873" y="177"/>
                    <a:pt x="2873" y="177"/>
                    <a:pt x="2873" y="177"/>
                  </a:cubicBezTo>
                  <a:cubicBezTo>
                    <a:pt x="2873" y="79"/>
                    <a:pt x="2794" y="0"/>
                    <a:pt x="2697" y="0"/>
                  </a:cubicBezTo>
                  <a:cubicBezTo>
                    <a:pt x="2697" y="0"/>
                    <a:pt x="2697" y="0"/>
                    <a:pt x="2697" y="0"/>
                  </a:cubicBezTo>
                  <a:close/>
                  <a:moveTo>
                    <a:pt x="2697" y="0"/>
                  </a:moveTo>
                  <a:cubicBezTo>
                    <a:pt x="2697" y="0"/>
                    <a:pt x="2697" y="0"/>
                    <a:pt x="2697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6889750" y="3166981"/>
              <a:ext cx="473075" cy="474662"/>
            </a:xfrm>
            <a:custGeom>
              <a:avLst/>
              <a:gdLst>
                <a:gd name="T0" fmla="*/ 169 w 936"/>
                <a:gd name="T1" fmla="*/ 529 h 938"/>
                <a:gd name="T2" fmla="*/ 46 w 936"/>
                <a:gd name="T3" fmla="*/ 913 h 938"/>
                <a:gd name="T4" fmla="*/ 1 w 936"/>
                <a:gd name="T5" fmla="*/ 906 h 938"/>
                <a:gd name="T6" fmla="*/ 125 w 936"/>
                <a:gd name="T7" fmla="*/ 543 h 938"/>
                <a:gd name="T8" fmla="*/ 10 w 936"/>
                <a:gd name="T9" fmla="*/ 298 h 938"/>
                <a:gd name="T10" fmla="*/ 169 w 936"/>
                <a:gd name="T11" fmla="*/ 377 h 938"/>
                <a:gd name="T12" fmla="*/ 156 w 936"/>
                <a:gd name="T13" fmla="*/ 422 h 938"/>
                <a:gd name="T14" fmla="*/ 8 w 936"/>
                <a:gd name="T15" fmla="*/ 316 h 938"/>
                <a:gd name="T16" fmla="*/ 49 w 936"/>
                <a:gd name="T17" fmla="*/ 19 h 938"/>
                <a:gd name="T18" fmla="*/ 204 w 936"/>
                <a:gd name="T19" fmla="*/ 128 h 938"/>
                <a:gd name="T20" fmla="*/ 162 w 936"/>
                <a:gd name="T21" fmla="*/ 147 h 938"/>
                <a:gd name="T22" fmla="*/ 541 w 936"/>
                <a:gd name="T23" fmla="*/ 16 h 938"/>
                <a:gd name="T24" fmla="*/ 750 w 936"/>
                <a:gd name="T25" fmla="*/ 118 h 938"/>
                <a:gd name="T26" fmla="*/ 933 w 936"/>
                <a:gd name="T27" fmla="*/ 230 h 938"/>
                <a:gd name="T28" fmla="*/ 741 w 936"/>
                <a:gd name="T29" fmla="*/ 163 h 938"/>
                <a:gd name="T30" fmla="*/ 553 w 936"/>
                <a:gd name="T31" fmla="*/ 63 h 938"/>
                <a:gd name="T32" fmla="*/ 240 w 936"/>
                <a:gd name="T33" fmla="*/ 238 h 938"/>
                <a:gd name="T34" fmla="*/ 242 w 936"/>
                <a:gd name="T35" fmla="*/ 192 h 938"/>
                <a:gd name="T36" fmla="*/ 289 w 936"/>
                <a:gd name="T37" fmla="*/ 362 h 938"/>
                <a:gd name="T38" fmla="*/ 544 w 936"/>
                <a:gd name="T39" fmla="*/ 364 h 938"/>
                <a:gd name="T40" fmla="*/ 545 w 936"/>
                <a:gd name="T41" fmla="*/ 918 h 938"/>
                <a:gd name="T42" fmla="*/ 416 w 936"/>
                <a:gd name="T43" fmla="*/ 918 h 938"/>
                <a:gd name="T44" fmla="*/ 443 w 936"/>
                <a:gd name="T45" fmla="*/ 878 h 938"/>
                <a:gd name="T46" fmla="*/ 515 w 936"/>
                <a:gd name="T47" fmla="*/ 837 h 938"/>
                <a:gd name="T48" fmla="*/ 317 w 936"/>
                <a:gd name="T49" fmla="*/ 908 h 938"/>
                <a:gd name="T50" fmla="*/ 276 w 936"/>
                <a:gd name="T51" fmla="*/ 927 h 938"/>
                <a:gd name="T52" fmla="*/ 289 w 936"/>
                <a:gd name="T53" fmla="*/ 362 h 938"/>
                <a:gd name="T54" fmla="*/ 317 w 936"/>
                <a:gd name="T55" fmla="*/ 427 h 938"/>
                <a:gd name="T56" fmla="*/ 515 w 936"/>
                <a:gd name="T57" fmla="*/ 427 h 938"/>
                <a:gd name="T58" fmla="*/ 352 w 936"/>
                <a:gd name="T59" fmla="*/ 392 h 938"/>
                <a:gd name="T60" fmla="*/ 515 w 936"/>
                <a:gd name="T61" fmla="*/ 663 h 938"/>
                <a:gd name="T62" fmla="*/ 726 w 936"/>
                <a:gd name="T63" fmla="*/ 213 h 938"/>
                <a:gd name="T64" fmla="*/ 744 w 936"/>
                <a:gd name="T65" fmla="*/ 254 h 938"/>
                <a:gd name="T66" fmla="*/ 409 w 936"/>
                <a:gd name="T67" fmla="*/ 254 h 938"/>
                <a:gd name="T68" fmla="*/ 428 w 936"/>
                <a:gd name="T69" fmla="*/ 213 h 938"/>
                <a:gd name="T70" fmla="*/ 711 w 936"/>
                <a:gd name="T71" fmla="*/ 750 h 938"/>
                <a:gd name="T72" fmla="*/ 670 w 936"/>
                <a:gd name="T73" fmla="*/ 732 h 938"/>
                <a:gd name="T74" fmla="*/ 694 w 936"/>
                <a:gd name="T75" fmla="*/ 384 h 938"/>
                <a:gd name="T76" fmla="*/ 718 w 936"/>
                <a:gd name="T77" fmla="*/ 732 h 938"/>
                <a:gd name="T78" fmla="*/ 857 w 936"/>
                <a:gd name="T79" fmla="*/ 902 h 938"/>
                <a:gd name="T80" fmla="*/ 695 w 936"/>
                <a:gd name="T81" fmla="*/ 914 h 938"/>
                <a:gd name="T82" fmla="*/ 688 w 936"/>
                <a:gd name="T83" fmla="*/ 869 h 938"/>
                <a:gd name="T84" fmla="*/ 806 w 936"/>
                <a:gd name="T85" fmla="*/ 876 h 938"/>
                <a:gd name="T86" fmla="*/ 826 w 936"/>
                <a:gd name="T87" fmla="*/ 343 h 938"/>
                <a:gd name="T88" fmla="*/ 867 w 936"/>
                <a:gd name="T89" fmla="*/ 322 h 938"/>
                <a:gd name="T90" fmla="*/ 874 w 936"/>
                <a:gd name="T91" fmla="*/ 816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6" h="938">
                  <a:moveTo>
                    <a:pt x="134" y="526"/>
                  </a:moveTo>
                  <a:cubicBezTo>
                    <a:pt x="139" y="522"/>
                    <a:pt x="146" y="520"/>
                    <a:pt x="152" y="521"/>
                  </a:cubicBezTo>
                  <a:cubicBezTo>
                    <a:pt x="159" y="521"/>
                    <a:pt x="165" y="524"/>
                    <a:pt x="169" y="529"/>
                  </a:cubicBezTo>
                  <a:cubicBezTo>
                    <a:pt x="172" y="535"/>
                    <a:pt x="174" y="542"/>
                    <a:pt x="173" y="550"/>
                  </a:cubicBezTo>
                  <a:cubicBezTo>
                    <a:pt x="159" y="636"/>
                    <a:pt x="142" y="706"/>
                    <a:pt x="121" y="761"/>
                  </a:cubicBezTo>
                  <a:cubicBezTo>
                    <a:pt x="98" y="823"/>
                    <a:pt x="73" y="873"/>
                    <a:pt x="46" y="913"/>
                  </a:cubicBezTo>
                  <a:cubicBezTo>
                    <a:pt x="41" y="920"/>
                    <a:pt x="35" y="924"/>
                    <a:pt x="29" y="925"/>
                  </a:cubicBezTo>
                  <a:cubicBezTo>
                    <a:pt x="22" y="925"/>
                    <a:pt x="16" y="924"/>
                    <a:pt x="11" y="921"/>
                  </a:cubicBezTo>
                  <a:cubicBezTo>
                    <a:pt x="5" y="915"/>
                    <a:pt x="2" y="910"/>
                    <a:pt x="1" y="906"/>
                  </a:cubicBezTo>
                  <a:cubicBezTo>
                    <a:pt x="0" y="899"/>
                    <a:pt x="1" y="892"/>
                    <a:pt x="6" y="885"/>
                  </a:cubicBezTo>
                  <a:cubicBezTo>
                    <a:pt x="39" y="833"/>
                    <a:pt x="65" y="781"/>
                    <a:pt x="84" y="732"/>
                  </a:cubicBezTo>
                  <a:cubicBezTo>
                    <a:pt x="105" y="674"/>
                    <a:pt x="119" y="612"/>
                    <a:pt x="125" y="543"/>
                  </a:cubicBezTo>
                  <a:cubicBezTo>
                    <a:pt x="126" y="536"/>
                    <a:pt x="129" y="530"/>
                    <a:pt x="134" y="526"/>
                  </a:cubicBezTo>
                  <a:close/>
                  <a:moveTo>
                    <a:pt x="8" y="316"/>
                  </a:moveTo>
                  <a:cubicBezTo>
                    <a:pt x="7" y="311"/>
                    <a:pt x="7" y="305"/>
                    <a:pt x="10" y="298"/>
                  </a:cubicBezTo>
                  <a:cubicBezTo>
                    <a:pt x="14" y="292"/>
                    <a:pt x="18" y="287"/>
                    <a:pt x="24" y="285"/>
                  </a:cubicBezTo>
                  <a:cubicBezTo>
                    <a:pt x="31" y="285"/>
                    <a:pt x="38" y="286"/>
                    <a:pt x="45" y="288"/>
                  </a:cubicBezTo>
                  <a:cubicBezTo>
                    <a:pt x="85" y="310"/>
                    <a:pt x="126" y="339"/>
                    <a:pt x="169" y="377"/>
                  </a:cubicBezTo>
                  <a:cubicBezTo>
                    <a:pt x="175" y="382"/>
                    <a:pt x="178" y="388"/>
                    <a:pt x="179" y="394"/>
                  </a:cubicBezTo>
                  <a:cubicBezTo>
                    <a:pt x="179" y="401"/>
                    <a:pt x="177" y="408"/>
                    <a:pt x="173" y="412"/>
                  </a:cubicBezTo>
                  <a:cubicBezTo>
                    <a:pt x="168" y="418"/>
                    <a:pt x="163" y="421"/>
                    <a:pt x="156" y="422"/>
                  </a:cubicBezTo>
                  <a:cubicBezTo>
                    <a:pt x="150" y="421"/>
                    <a:pt x="143" y="418"/>
                    <a:pt x="137" y="413"/>
                  </a:cubicBezTo>
                  <a:cubicBezTo>
                    <a:pt x="97" y="378"/>
                    <a:pt x="59" y="351"/>
                    <a:pt x="22" y="331"/>
                  </a:cubicBezTo>
                  <a:cubicBezTo>
                    <a:pt x="15" y="328"/>
                    <a:pt x="10" y="323"/>
                    <a:pt x="8" y="316"/>
                  </a:cubicBezTo>
                  <a:close/>
                  <a:moveTo>
                    <a:pt x="33" y="50"/>
                  </a:moveTo>
                  <a:cubicBezTo>
                    <a:pt x="31" y="45"/>
                    <a:pt x="32" y="38"/>
                    <a:pt x="35" y="32"/>
                  </a:cubicBezTo>
                  <a:cubicBezTo>
                    <a:pt x="38" y="25"/>
                    <a:pt x="43" y="21"/>
                    <a:pt x="49" y="19"/>
                  </a:cubicBezTo>
                  <a:cubicBezTo>
                    <a:pt x="56" y="19"/>
                    <a:pt x="63" y="20"/>
                    <a:pt x="70" y="22"/>
                  </a:cubicBezTo>
                  <a:cubicBezTo>
                    <a:pt x="109" y="44"/>
                    <a:pt x="150" y="73"/>
                    <a:pt x="193" y="110"/>
                  </a:cubicBezTo>
                  <a:cubicBezTo>
                    <a:pt x="199" y="116"/>
                    <a:pt x="203" y="122"/>
                    <a:pt x="204" y="128"/>
                  </a:cubicBezTo>
                  <a:cubicBezTo>
                    <a:pt x="204" y="135"/>
                    <a:pt x="202" y="141"/>
                    <a:pt x="197" y="146"/>
                  </a:cubicBezTo>
                  <a:cubicBezTo>
                    <a:pt x="193" y="152"/>
                    <a:pt x="187" y="155"/>
                    <a:pt x="181" y="155"/>
                  </a:cubicBezTo>
                  <a:cubicBezTo>
                    <a:pt x="174" y="155"/>
                    <a:pt x="168" y="152"/>
                    <a:pt x="162" y="147"/>
                  </a:cubicBezTo>
                  <a:cubicBezTo>
                    <a:pt x="122" y="112"/>
                    <a:pt x="84" y="85"/>
                    <a:pt x="47" y="65"/>
                  </a:cubicBezTo>
                  <a:cubicBezTo>
                    <a:pt x="39" y="62"/>
                    <a:pt x="35" y="57"/>
                    <a:pt x="33" y="50"/>
                  </a:cubicBezTo>
                  <a:close/>
                  <a:moveTo>
                    <a:pt x="541" y="16"/>
                  </a:moveTo>
                  <a:cubicBezTo>
                    <a:pt x="554" y="5"/>
                    <a:pt x="566" y="0"/>
                    <a:pt x="579" y="0"/>
                  </a:cubicBezTo>
                  <a:cubicBezTo>
                    <a:pt x="592" y="0"/>
                    <a:pt x="604" y="5"/>
                    <a:pt x="615" y="15"/>
                  </a:cubicBezTo>
                  <a:cubicBezTo>
                    <a:pt x="657" y="54"/>
                    <a:pt x="702" y="88"/>
                    <a:pt x="750" y="118"/>
                  </a:cubicBezTo>
                  <a:cubicBezTo>
                    <a:pt x="809" y="152"/>
                    <a:pt x="865" y="179"/>
                    <a:pt x="919" y="197"/>
                  </a:cubicBezTo>
                  <a:cubicBezTo>
                    <a:pt x="926" y="200"/>
                    <a:pt x="931" y="204"/>
                    <a:pt x="933" y="209"/>
                  </a:cubicBezTo>
                  <a:cubicBezTo>
                    <a:pt x="936" y="216"/>
                    <a:pt x="936" y="223"/>
                    <a:pt x="933" y="230"/>
                  </a:cubicBezTo>
                  <a:cubicBezTo>
                    <a:pt x="930" y="237"/>
                    <a:pt x="927" y="241"/>
                    <a:pt x="922" y="243"/>
                  </a:cubicBezTo>
                  <a:cubicBezTo>
                    <a:pt x="917" y="245"/>
                    <a:pt x="910" y="244"/>
                    <a:pt x="901" y="241"/>
                  </a:cubicBezTo>
                  <a:cubicBezTo>
                    <a:pt x="863" y="230"/>
                    <a:pt x="809" y="204"/>
                    <a:pt x="741" y="163"/>
                  </a:cubicBezTo>
                  <a:cubicBezTo>
                    <a:pt x="681" y="126"/>
                    <a:pt x="634" y="93"/>
                    <a:pt x="602" y="61"/>
                  </a:cubicBezTo>
                  <a:cubicBezTo>
                    <a:pt x="591" y="52"/>
                    <a:pt x="584" y="48"/>
                    <a:pt x="579" y="48"/>
                  </a:cubicBezTo>
                  <a:cubicBezTo>
                    <a:pt x="572" y="48"/>
                    <a:pt x="563" y="53"/>
                    <a:pt x="553" y="63"/>
                  </a:cubicBezTo>
                  <a:cubicBezTo>
                    <a:pt x="522" y="93"/>
                    <a:pt x="477" y="125"/>
                    <a:pt x="419" y="161"/>
                  </a:cubicBezTo>
                  <a:cubicBezTo>
                    <a:pt x="361" y="197"/>
                    <a:pt x="308" y="223"/>
                    <a:pt x="260" y="238"/>
                  </a:cubicBezTo>
                  <a:cubicBezTo>
                    <a:pt x="253" y="240"/>
                    <a:pt x="247" y="240"/>
                    <a:pt x="240" y="238"/>
                  </a:cubicBezTo>
                  <a:cubicBezTo>
                    <a:pt x="235" y="236"/>
                    <a:pt x="231" y="231"/>
                    <a:pt x="228" y="224"/>
                  </a:cubicBezTo>
                  <a:cubicBezTo>
                    <a:pt x="226" y="217"/>
                    <a:pt x="226" y="211"/>
                    <a:pt x="229" y="205"/>
                  </a:cubicBezTo>
                  <a:cubicBezTo>
                    <a:pt x="231" y="199"/>
                    <a:pt x="236" y="195"/>
                    <a:pt x="242" y="192"/>
                  </a:cubicBezTo>
                  <a:cubicBezTo>
                    <a:pt x="299" y="173"/>
                    <a:pt x="355" y="147"/>
                    <a:pt x="411" y="113"/>
                  </a:cubicBezTo>
                  <a:cubicBezTo>
                    <a:pt x="458" y="86"/>
                    <a:pt x="502" y="53"/>
                    <a:pt x="541" y="16"/>
                  </a:cubicBezTo>
                  <a:close/>
                  <a:moveTo>
                    <a:pt x="289" y="362"/>
                  </a:moveTo>
                  <a:cubicBezTo>
                    <a:pt x="301" y="350"/>
                    <a:pt x="319" y="344"/>
                    <a:pt x="340" y="344"/>
                  </a:cubicBezTo>
                  <a:cubicBezTo>
                    <a:pt x="490" y="344"/>
                    <a:pt x="490" y="344"/>
                    <a:pt x="490" y="344"/>
                  </a:cubicBezTo>
                  <a:cubicBezTo>
                    <a:pt x="514" y="343"/>
                    <a:pt x="532" y="350"/>
                    <a:pt x="544" y="364"/>
                  </a:cubicBezTo>
                  <a:cubicBezTo>
                    <a:pt x="557" y="378"/>
                    <a:pt x="563" y="395"/>
                    <a:pt x="563" y="415"/>
                  </a:cubicBezTo>
                  <a:cubicBezTo>
                    <a:pt x="563" y="854"/>
                    <a:pt x="563" y="854"/>
                    <a:pt x="563" y="854"/>
                  </a:cubicBezTo>
                  <a:cubicBezTo>
                    <a:pt x="562" y="882"/>
                    <a:pt x="556" y="903"/>
                    <a:pt x="545" y="918"/>
                  </a:cubicBezTo>
                  <a:cubicBezTo>
                    <a:pt x="538" y="929"/>
                    <a:pt x="526" y="935"/>
                    <a:pt x="509" y="937"/>
                  </a:cubicBezTo>
                  <a:cubicBezTo>
                    <a:pt x="491" y="938"/>
                    <a:pt x="467" y="935"/>
                    <a:pt x="436" y="928"/>
                  </a:cubicBezTo>
                  <a:cubicBezTo>
                    <a:pt x="427" y="926"/>
                    <a:pt x="420" y="923"/>
                    <a:pt x="416" y="918"/>
                  </a:cubicBezTo>
                  <a:cubicBezTo>
                    <a:pt x="413" y="912"/>
                    <a:pt x="412" y="906"/>
                    <a:pt x="412" y="899"/>
                  </a:cubicBezTo>
                  <a:cubicBezTo>
                    <a:pt x="414" y="892"/>
                    <a:pt x="417" y="886"/>
                    <a:pt x="422" y="882"/>
                  </a:cubicBezTo>
                  <a:cubicBezTo>
                    <a:pt x="428" y="879"/>
                    <a:pt x="435" y="877"/>
                    <a:pt x="443" y="878"/>
                  </a:cubicBezTo>
                  <a:cubicBezTo>
                    <a:pt x="466" y="884"/>
                    <a:pt x="482" y="887"/>
                    <a:pt x="491" y="886"/>
                  </a:cubicBezTo>
                  <a:cubicBezTo>
                    <a:pt x="500" y="885"/>
                    <a:pt x="506" y="882"/>
                    <a:pt x="509" y="876"/>
                  </a:cubicBezTo>
                  <a:cubicBezTo>
                    <a:pt x="513" y="870"/>
                    <a:pt x="515" y="857"/>
                    <a:pt x="515" y="837"/>
                  </a:cubicBezTo>
                  <a:cubicBezTo>
                    <a:pt x="515" y="711"/>
                    <a:pt x="515" y="711"/>
                    <a:pt x="515" y="711"/>
                  </a:cubicBezTo>
                  <a:cubicBezTo>
                    <a:pt x="317" y="711"/>
                    <a:pt x="317" y="711"/>
                    <a:pt x="317" y="711"/>
                  </a:cubicBezTo>
                  <a:cubicBezTo>
                    <a:pt x="317" y="908"/>
                    <a:pt x="317" y="908"/>
                    <a:pt x="317" y="908"/>
                  </a:cubicBezTo>
                  <a:cubicBezTo>
                    <a:pt x="317" y="915"/>
                    <a:pt x="315" y="921"/>
                    <a:pt x="310" y="926"/>
                  </a:cubicBezTo>
                  <a:cubicBezTo>
                    <a:pt x="305" y="931"/>
                    <a:pt x="299" y="933"/>
                    <a:pt x="293" y="933"/>
                  </a:cubicBezTo>
                  <a:cubicBezTo>
                    <a:pt x="286" y="933"/>
                    <a:pt x="280" y="931"/>
                    <a:pt x="276" y="927"/>
                  </a:cubicBezTo>
                  <a:cubicBezTo>
                    <a:pt x="271" y="922"/>
                    <a:pt x="269" y="916"/>
                    <a:pt x="269" y="908"/>
                  </a:cubicBezTo>
                  <a:cubicBezTo>
                    <a:pt x="269" y="414"/>
                    <a:pt x="269" y="414"/>
                    <a:pt x="269" y="414"/>
                  </a:cubicBezTo>
                  <a:cubicBezTo>
                    <a:pt x="269" y="393"/>
                    <a:pt x="276" y="375"/>
                    <a:pt x="289" y="362"/>
                  </a:cubicBezTo>
                  <a:close/>
                  <a:moveTo>
                    <a:pt x="352" y="392"/>
                  </a:moveTo>
                  <a:cubicBezTo>
                    <a:pt x="340" y="393"/>
                    <a:pt x="331" y="395"/>
                    <a:pt x="326" y="400"/>
                  </a:cubicBezTo>
                  <a:cubicBezTo>
                    <a:pt x="320" y="407"/>
                    <a:pt x="317" y="416"/>
                    <a:pt x="317" y="427"/>
                  </a:cubicBezTo>
                  <a:cubicBezTo>
                    <a:pt x="317" y="503"/>
                    <a:pt x="317" y="503"/>
                    <a:pt x="317" y="503"/>
                  </a:cubicBezTo>
                  <a:cubicBezTo>
                    <a:pt x="515" y="503"/>
                    <a:pt x="515" y="503"/>
                    <a:pt x="515" y="503"/>
                  </a:cubicBezTo>
                  <a:cubicBezTo>
                    <a:pt x="515" y="427"/>
                    <a:pt x="515" y="427"/>
                    <a:pt x="515" y="427"/>
                  </a:cubicBezTo>
                  <a:cubicBezTo>
                    <a:pt x="514" y="417"/>
                    <a:pt x="511" y="409"/>
                    <a:pt x="504" y="402"/>
                  </a:cubicBezTo>
                  <a:cubicBezTo>
                    <a:pt x="496" y="395"/>
                    <a:pt x="488" y="391"/>
                    <a:pt x="479" y="392"/>
                  </a:cubicBezTo>
                  <a:cubicBezTo>
                    <a:pt x="352" y="392"/>
                    <a:pt x="352" y="392"/>
                    <a:pt x="352" y="392"/>
                  </a:cubicBezTo>
                  <a:close/>
                  <a:moveTo>
                    <a:pt x="317" y="551"/>
                  </a:moveTo>
                  <a:cubicBezTo>
                    <a:pt x="317" y="663"/>
                    <a:pt x="317" y="663"/>
                    <a:pt x="317" y="663"/>
                  </a:cubicBezTo>
                  <a:cubicBezTo>
                    <a:pt x="515" y="663"/>
                    <a:pt x="515" y="663"/>
                    <a:pt x="515" y="663"/>
                  </a:cubicBezTo>
                  <a:cubicBezTo>
                    <a:pt x="515" y="551"/>
                    <a:pt x="515" y="551"/>
                    <a:pt x="515" y="551"/>
                  </a:cubicBezTo>
                  <a:cubicBezTo>
                    <a:pt x="317" y="551"/>
                    <a:pt x="317" y="551"/>
                    <a:pt x="317" y="551"/>
                  </a:cubicBezTo>
                  <a:close/>
                  <a:moveTo>
                    <a:pt x="726" y="213"/>
                  </a:moveTo>
                  <a:cubicBezTo>
                    <a:pt x="733" y="213"/>
                    <a:pt x="739" y="215"/>
                    <a:pt x="744" y="219"/>
                  </a:cubicBezTo>
                  <a:cubicBezTo>
                    <a:pt x="748" y="224"/>
                    <a:pt x="750" y="229"/>
                    <a:pt x="750" y="236"/>
                  </a:cubicBezTo>
                  <a:cubicBezTo>
                    <a:pt x="750" y="243"/>
                    <a:pt x="748" y="249"/>
                    <a:pt x="744" y="254"/>
                  </a:cubicBezTo>
                  <a:cubicBezTo>
                    <a:pt x="739" y="258"/>
                    <a:pt x="733" y="261"/>
                    <a:pt x="726" y="261"/>
                  </a:cubicBezTo>
                  <a:cubicBezTo>
                    <a:pt x="428" y="261"/>
                    <a:pt x="428" y="261"/>
                    <a:pt x="428" y="261"/>
                  </a:cubicBezTo>
                  <a:cubicBezTo>
                    <a:pt x="420" y="261"/>
                    <a:pt x="414" y="258"/>
                    <a:pt x="409" y="254"/>
                  </a:cubicBezTo>
                  <a:cubicBezTo>
                    <a:pt x="405" y="249"/>
                    <a:pt x="403" y="243"/>
                    <a:pt x="403" y="236"/>
                  </a:cubicBezTo>
                  <a:cubicBezTo>
                    <a:pt x="403" y="229"/>
                    <a:pt x="405" y="224"/>
                    <a:pt x="409" y="219"/>
                  </a:cubicBezTo>
                  <a:cubicBezTo>
                    <a:pt x="415" y="215"/>
                    <a:pt x="421" y="213"/>
                    <a:pt x="428" y="213"/>
                  </a:cubicBezTo>
                  <a:cubicBezTo>
                    <a:pt x="726" y="213"/>
                    <a:pt x="726" y="213"/>
                    <a:pt x="726" y="213"/>
                  </a:cubicBezTo>
                  <a:close/>
                  <a:moveTo>
                    <a:pt x="718" y="732"/>
                  </a:moveTo>
                  <a:cubicBezTo>
                    <a:pt x="718" y="739"/>
                    <a:pt x="716" y="745"/>
                    <a:pt x="711" y="750"/>
                  </a:cubicBezTo>
                  <a:cubicBezTo>
                    <a:pt x="706" y="755"/>
                    <a:pt x="701" y="757"/>
                    <a:pt x="694" y="757"/>
                  </a:cubicBezTo>
                  <a:cubicBezTo>
                    <a:pt x="687" y="757"/>
                    <a:pt x="681" y="755"/>
                    <a:pt x="676" y="751"/>
                  </a:cubicBezTo>
                  <a:cubicBezTo>
                    <a:pt x="672" y="746"/>
                    <a:pt x="670" y="740"/>
                    <a:pt x="670" y="732"/>
                  </a:cubicBezTo>
                  <a:cubicBezTo>
                    <a:pt x="670" y="408"/>
                    <a:pt x="670" y="408"/>
                    <a:pt x="670" y="408"/>
                  </a:cubicBezTo>
                  <a:cubicBezTo>
                    <a:pt x="670" y="401"/>
                    <a:pt x="672" y="395"/>
                    <a:pt x="676" y="390"/>
                  </a:cubicBezTo>
                  <a:cubicBezTo>
                    <a:pt x="681" y="386"/>
                    <a:pt x="687" y="384"/>
                    <a:pt x="694" y="384"/>
                  </a:cubicBezTo>
                  <a:cubicBezTo>
                    <a:pt x="701" y="384"/>
                    <a:pt x="706" y="386"/>
                    <a:pt x="710" y="390"/>
                  </a:cubicBezTo>
                  <a:cubicBezTo>
                    <a:pt x="716" y="395"/>
                    <a:pt x="718" y="401"/>
                    <a:pt x="718" y="408"/>
                  </a:cubicBezTo>
                  <a:cubicBezTo>
                    <a:pt x="718" y="732"/>
                    <a:pt x="718" y="732"/>
                    <a:pt x="718" y="732"/>
                  </a:cubicBezTo>
                  <a:close/>
                  <a:moveTo>
                    <a:pt x="874" y="816"/>
                  </a:moveTo>
                  <a:cubicBezTo>
                    <a:pt x="874" y="834"/>
                    <a:pt x="873" y="850"/>
                    <a:pt x="871" y="865"/>
                  </a:cubicBezTo>
                  <a:cubicBezTo>
                    <a:pt x="869" y="877"/>
                    <a:pt x="864" y="890"/>
                    <a:pt x="857" y="902"/>
                  </a:cubicBezTo>
                  <a:cubicBezTo>
                    <a:pt x="851" y="913"/>
                    <a:pt x="842" y="920"/>
                    <a:pt x="830" y="924"/>
                  </a:cubicBezTo>
                  <a:cubicBezTo>
                    <a:pt x="816" y="928"/>
                    <a:pt x="801" y="930"/>
                    <a:pt x="785" y="930"/>
                  </a:cubicBezTo>
                  <a:cubicBezTo>
                    <a:pt x="764" y="928"/>
                    <a:pt x="734" y="923"/>
                    <a:pt x="695" y="914"/>
                  </a:cubicBezTo>
                  <a:cubicBezTo>
                    <a:pt x="686" y="912"/>
                    <a:pt x="680" y="908"/>
                    <a:pt x="677" y="901"/>
                  </a:cubicBezTo>
                  <a:cubicBezTo>
                    <a:pt x="675" y="896"/>
                    <a:pt x="674" y="890"/>
                    <a:pt x="676" y="883"/>
                  </a:cubicBezTo>
                  <a:cubicBezTo>
                    <a:pt x="679" y="876"/>
                    <a:pt x="683" y="871"/>
                    <a:pt x="688" y="869"/>
                  </a:cubicBezTo>
                  <a:cubicBezTo>
                    <a:pt x="694" y="866"/>
                    <a:pt x="701" y="866"/>
                    <a:pt x="708" y="868"/>
                  </a:cubicBezTo>
                  <a:cubicBezTo>
                    <a:pt x="740" y="875"/>
                    <a:pt x="763" y="879"/>
                    <a:pt x="776" y="879"/>
                  </a:cubicBezTo>
                  <a:cubicBezTo>
                    <a:pt x="787" y="879"/>
                    <a:pt x="797" y="878"/>
                    <a:pt x="806" y="876"/>
                  </a:cubicBezTo>
                  <a:cubicBezTo>
                    <a:pt x="814" y="875"/>
                    <a:pt x="819" y="869"/>
                    <a:pt x="821" y="861"/>
                  </a:cubicBezTo>
                  <a:cubicBezTo>
                    <a:pt x="824" y="850"/>
                    <a:pt x="826" y="835"/>
                    <a:pt x="826" y="816"/>
                  </a:cubicBezTo>
                  <a:cubicBezTo>
                    <a:pt x="826" y="343"/>
                    <a:pt x="826" y="343"/>
                    <a:pt x="826" y="343"/>
                  </a:cubicBezTo>
                  <a:cubicBezTo>
                    <a:pt x="826" y="335"/>
                    <a:pt x="828" y="328"/>
                    <a:pt x="832" y="323"/>
                  </a:cubicBezTo>
                  <a:cubicBezTo>
                    <a:pt x="837" y="319"/>
                    <a:pt x="842" y="316"/>
                    <a:pt x="849" y="316"/>
                  </a:cubicBezTo>
                  <a:cubicBezTo>
                    <a:pt x="856" y="316"/>
                    <a:pt x="862" y="318"/>
                    <a:pt x="867" y="322"/>
                  </a:cubicBezTo>
                  <a:cubicBezTo>
                    <a:pt x="871" y="327"/>
                    <a:pt x="874" y="334"/>
                    <a:pt x="874" y="343"/>
                  </a:cubicBezTo>
                  <a:cubicBezTo>
                    <a:pt x="874" y="816"/>
                    <a:pt x="874" y="816"/>
                    <a:pt x="874" y="816"/>
                  </a:cubicBezTo>
                  <a:close/>
                  <a:moveTo>
                    <a:pt x="874" y="816"/>
                  </a:moveTo>
                  <a:cubicBezTo>
                    <a:pt x="874" y="816"/>
                    <a:pt x="874" y="816"/>
                    <a:pt x="874" y="816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6873875" y="3151106"/>
              <a:ext cx="503237" cy="504825"/>
            </a:xfrm>
            <a:custGeom>
              <a:avLst/>
              <a:gdLst>
                <a:gd name="T0" fmla="*/ 424 w 996"/>
                <a:gd name="T1" fmla="*/ 967 h 997"/>
                <a:gd name="T2" fmla="*/ 413 w 996"/>
                <a:gd name="T3" fmla="*/ 924 h 997"/>
                <a:gd name="T4" fmla="*/ 476 w 996"/>
                <a:gd name="T5" fmla="*/ 879 h 997"/>
                <a:gd name="T6" fmla="*/ 515 w 996"/>
                <a:gd name="T7" fmla="*/ 867 h 997"/>
                <a:gd name="T8" fmla="*/ 361 w 996"/>
                <a:gd name="T9" fmla="*/ 977 h 997"/>
                <a:gd name="T10" fmla="*/ 270 w 996"/>
                <a:gd name="T11" fmla="*/ 444 h 997"/>
                <a:gd name="T12" fmla="*/ 520 w 996"/>
                <a:gd name="T13" fmla="*/ 344 h 997"/>
                <a:gd name="T14" fmla="*/ 622 w 996"/>
                <a:gd name="T15" fmla="*/ 885 h 997"/>
                <a:gd name="T16" fmla="*/ 534 w 996"/>
                <a:gd name="T17" fmla="*/ 997 h 997"/>
                <a:gd name="T18" fmla="*/ 377 w 996"/>
                <a:gd name="T19" fmla="*/ 611 h 997"/>
                <a:gd name="T20" fmla="*/ 515 w 996"/>
                <a:gd name="T21" fmla="*/ 458 h 997"/>
                <a:gd name="T22" fmla="*/ 383 w 996"/>
                <a:gd name="T23" fmla="*/ 451 h 997"/>
                <a:gd name="T24" fmla="*/ 815 w 996"/>
                <a:gd name="T25" fmla="*/ 990 h 997"/>
                <a:gd name="T26" fmla="*/ 678 w 996"/>
                <a:gd name="T27" fmla="*/ 905 h 997"/>
                <a:gd name="T28" fmla="*/ 707 w 996"/>
                <a:gd name="T29" fmla="*/ 871 h 997"/>
                <a:gd name="T30" fmla="*/ 826 w 996"/>
                <a:gd name="T31" fmla="*/ 845 h 997"/>
                <a:gd name="T32" fmla="*/ 879 w 996"/>
                <a:gd name="T33" fmla="*/ 317 h 997"/>
                <a:gd name="T34" fmla="*/ 933 w 996"/>
                <a:gd name="T35" fmla="*/ 846 h 997"/>
                <a:gd name="T36" fmla="*/ 913 w 996"/>
                <a:gd name="T37" fmla="*/ 948 h 997"/>
                <a:gd name="T38" fmla="*/ 60 w 996"/>
                <a:gd name="T39" fmla="*/ 984 h 997"/>
                <a:gd name="T40" fmla="*/ 22 w 996"/>
                <a:gd name="T41" fmla="*/ 973 h 997"/>
                <a:gd name="T42" fmla="*/ 125 w 996"/>
                <a:gd name="T43" fmla="*/ 571 h 997"/>
                <a:gd name="T44" fmla="*/ 185 w 996"/>
                <a:gd name="T45" fmla="*/ 521 h 997"/>
                <a:gd name="T46" fmla="*/ 232 w 996"/>
                <a:gd name="T47" fmla="*/ 583 h 997"/>
                <a:gd name="T48" fmla="*/ 62 w 996"/>
                <a:gd name="T49" fmla="*/ 984 h 997"/>
                <a:gd name="T50" fmla="*/ 685 w 996"/>
                <a:gd name="T51" fmla="*/ 802 h 997"/>
                <a:gd name="T52" fmla="*/ 684 w 996"/>
                <a:gd name="T53" fmla="*/ 401 h 997"/>
                <a:gd name="T54" fmla="*/ 761 w 996"/>
                <a:gd name="T55" fmla="*/ 399 h 997"/>
                <a:gd name="T56" fmla="*/ 724 w 996"/>
                <a:gd name="T57" fmla="*/ 817 h 997"/>
                <a:gd name="T58" fmla="*/ 147 w 996"/>
                <a:gd name="T59" fmla="*/ 465 h 997"/>
                <a:gd name="T60" fmla="*/ 13 w 996"/>
                <a:gd name="T61" fmla="*/ 317 h 997"/>
                <a:gd name="T62" fmla="*/ 48 w 996"/>
                <a:gd name="T63" fmla="*/ 286 h 997"/>
                <a:gd name="T64" fmla="*/ 89 w 996"/>
                <a:gd name="T65" fmla="*/ 293 h 997"/>
                <a:gd name="T66" fmla="*/ 238 w 996"/>
                <a:gd name="T67" fmla="*/ 424 h 997"/>
                <a:gd name="T68" fmla="*/ 756 w 996"/>
                <a:gd name="T69" fmla="*/ 320 h 997"/>
                <a:gd name="T70" fmla="*/ 404 w 996"/>
                <a:gd name="T71" fmla="*/ 266 h 997"/>
                <a:gd name="T72" fmla="*/ 261 w 996"/>
                <a:gd name="T73" fmla="*/ 296 h 997"/>
                <a:gd name="T74" fmla="*/ 230 w 996"/>
                <a:gd name="T75" fmla="*/ 263 h 997"/>
                <a:gd name="T76" fmla="*/ 426 w 996"/>
                <a:gd name="T77" fmla="*/ 118 h 997"/>
                <a:gd name="T78" fmla="*/ 665 w 996"/>
                <a:gd name="T79" fmla="*/ 24 h 997"/>
                <a:gd name="T80" fmla="*/ 990 w 996"/>
                <a:gd name="T81" fmla="*/ 227 h 997"/>
                <a:gd name="T82" fmla="*/ 962 w 996"/>
                <a:gd name="T83" fmla="*/ 301 h 997"/>
                <a:gd name="T84" fmla="*/ 809 w 996"/>
                <a:gd name="T85" fmla="*/ 266 h 997"/>
                <a:gd name="T86" fmla="*/ 469 w 996"/>
                <a:gd name="T87" fmla="*/ 213 h 997"/>
                <a:gd name="T88" fmla="*/ 603 w 996"/>
                <a:gd name="T89" fmla="*/ 114 h 997"/>
                <a:gd name="T90" fmla="*/ 208 w 996"/>
                <a:gd name="T91" fmla="*/ 215 h 997"/>
                <a:gd name="T92" fmla="*/ 34 w 996"/>
                <a:gd name="T93" fmla="*/ 89 h 997"/>
                <a:gd name="T94" fmla="*/ 39 w 996"/>
                <a:gd name="T95" fmla="*/ 47 h 997"/>
                <a:gd name="T96" fmla="*/ 110 w 996"/>
                <a:gd name="T97" fmla="*/ 25 h 997"/>
                <a:gd name="T98" fmla="*/ 263 w 996"/>
                <a:gd name="T99" fmla="*/ 155 h 997"/>
                <a:gd name="T100" fmla="*/ 214 w 996"/>
                <a:gd name="T101" fmla="*/ 215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6" h="997">
                  <a:moveTo>
                    <a:pt x="534" y="997"/>
                  </a:moveTo>
                  <a:cubicBezTo>
                    <a:pt x="515" y="997"/>
                    <a:pt x="491" y="994"/>
                    <a:pt x="460" y="987"/>
                  </a:cubicBezTo>
                  <a:cubicBezTo>
                    <a:pt x="459" y="987"/>
                    <a:pt x="459" y="987"/>
                    <a:pt x="459" y="987"/>
                  </a:cubicBezTo>
                  <a:cubicBezTo>
                    <a:pt x="444" y="983"/>
                    <a:pt x="432" y="977"/>
                    <a:pt x="424" y="967"/>
                  </a:cubicBezTo>
                  <a:cubicBezTo>
                    <a:pt x="423" y="965"/>
                    <a:pt x="423" y="965"/>
                    <a:pt x="423" y="965"/>
                  </a:cubicBezTo>
                  <a:cubicBezTo>
                    <a:pt x="421" y="963"/>
                    <a:pt x="421" y="963"/>
                    <a:pt x="421" y="963"/>
                  </a:cubicBezTo>
                  <a:cubicBezTo>
                    <a:pt x="415" y="952"/>
                    <a:pt x="412" y="940"/>
                    <a:pt x="413" y="926"/>
                  </a:cubicBezTo>
                  <a:cubicBezTo>
                    <a:pt x="413" y="924"/>
                    <a:pt x="413" y="924"/>
                    <a:pt x="413" y="924"/>
                  </a:cubicBezTo>
                  <a:cubicBezTo>
                    <a:pt x="416" y="910"/>
                    <a:pt x="422" y="898"/>
                    <a:pt x="432" y="890"/>
                  </a:cubicBezTo>
                  <a:cubicBezTo>
                    <a:pt x="435" y="888"/>
                    <a:pt x="435" y="888"/>
                    <a:pt x="435" y="888"/>
                  </a:cubicBezTo>
                  <a:cubicBezTo>
                    <a:pt x="437" y="886"/>
                    <a:pt x="437" y="886"/>
                    <a:pt x="437" y="886"/>
                  </a:cubicBezTo>
                  <a:cubicBezTo>
                    <a:pt x="448" y="880"/>
                    <a:pt x="461" y="877"/>
                    <a:pt x="476" y="879"/>
                  </a:cubicBezTo>
                  <a:cubicBezTo>
                    <a:pt x="478" y="879"/>
                    <a:pt x="478" y="879"/>
                    <a:pt x="478" y="879"/>
                  </a:cubicBezTo>
                  <a:cubicBezTo>
                    <a:pt x="481" y="879"/>
                    <a:pt x="481" y="879"/>
                    <a:pt x="481" y="879"/>
                  </a:cubicBezTo>
                  <a:cubicBezTo>
                    <a:pt x="499" y="884"/>
                    <a:pt x="509" y="886"/>
                    <a:pt x="514" y="886"/>
                  </a:cubicBezTo>
                  <a:cubicBezTo>
                    <a:pt x="515" y="883"/>
                    <a:pt x="515" y="877"/>
                    <a:pt x="515" y="867"/>
                  </a:cubicBezTo>
                  <a:cubicBezTo>
                    <a:pt x="515" y="771"/>
                    <a:pt x="515" y="771"/>
                    <a:pt x="515" y="771"/>
                  </a:cubicBezTo>
                  <a:cubicBezTo>
                    <a:pt x="377" y="771"/>
                    <a:pt x="377" y="771"/>
                    <a:pt x="377" y="771"/>
                  </a:cubicBezTo>
                  <a:cubicBezTo>
                    <a:pt x="377" y="938"/>
                    <a:pt x="377" y="938"/>
                    <a:pt x="377" y="938"/>
                  </a:cubicBezTo>
                  <a:cubicBezTo>
                    <a:pt x="377" y="953"/>
                    <a:pt x="371" y="966"/>
                    <a:pt x="361" y="977"/>
                  </a:cubicBezTo>
                  <a:cubicBezTo>
                    <a:pt x="350" y="987"/>
                    <a:pt x="337" y="993"/>
                    <a:pt x="323" y="993"/>
                  </a:cubicBezTo>
                  <a:cubicBezTo>
                    <a:pt x="308" y="993"/>
                    <a:pt x="295" y="988"/>
                    <a:pt x="285" y="978"/>
                  </a:cubicBezTo>
                  <a:cubicBezTo>
                    <a:pt x="278" y="971"/>
                    <a:pt x="270" y="958"/>
                    <a:pt x="270" y="938"/>
                  </a:cubicBezTo>
                  <a:cubicBezTo>
                    <a:pt x="270" y="444"/>
                    <a:pt x="270" y="444"/>
                    <a:pt x="270" y="444"/>
                  </a:cubicBezTo>
                  <a:cubicBezTo>
                    <a:pt x="270" y="415"/>
                    <a:pt x="279" y="390"/>
                    <a:pt x="298" y="371"/>
                  </a:cubicBezTo>
                  <a:cubicBezTo>
                    <a:pt x="298" y="371"/>
                    <a:pt x="298" y="371"/>
                    <a:pt x="298" y="371"/>
                  </a:cubicBezTo>
                  <a:cubicBezTo>
                    <a:pt x="317" y="353"/>
                    <a:pt x="341" y="344"/>
                    <a:pt x="370" y="344"/>
                  </a:cubicBezTo>
                  <a:cubicBezTo>
                    <a:pt x="520" y="344"/>
                    <a:pt x="520" y="344"/>
                    <a:pt x="520" y="344"/>
                  </a:cubicBezTo>
                  <a:cubicBezTo>
                    <a:pt x="521" y="344"/>
                    <a:pt x="522" y="344"/>
                    <a:pt x="523" y="344"/>
                  </a:cubicBezTo>
                  <a:cubicBezTo>
                    <a:pt x="562" y="344"/>
                    <a:pt x="584" y="361"/>
                    <a:pt x="596" y="375"/>
                  </a:cubicBezTo>
                  <a:cubicBezTo>
                    <a:pt x="614" y="394"/>
                    <a:pt x="622" y="418"/>
                    <a:pt x="622" y="445"/>
                  </a:cubicBezTo>
                  <a:cubicBezTo>
                    <a:pt x="622" y="885"/>
                    <a:pt x="622" y="885"/>
                    <a:pt x="622" y="885"/>
                  </a:cubicBezTo>
                  <a:cubicBezTo>
                    <a:pt x="621" y="918"/>
                    <a:pt x="614" y="945"/>
                    <a:pt x="599" y="965"/>
                  </a:cubicBezTo>
                  <a:cubicBezTo>
                    <a:pt x="591" y="977"/>
                    <a:pt x="574" y="993"/>
                    <a:pt x="542" y="997"/>
                  </a:cubicBezTo>
                  <a:cubicBezTo>
                    <a:pt x="540" y="997"/>
                    <a:pt x="540" y="997"/>
                    <a:pt x="540" y="997"/>
                  </a:cubicBezTo>
                  <a:cubicBezTo>
                    <a:pt x="538" y="997"/>
                    <a:pt x="536" y="997"/>
                    <a:pt x="534" y="997"/>
                  </a:cubicBezTo>
                  <a:close/>
                  <a:moveTo>
                    <a:pt x="377" y="664"/>
                  </a:moveTo>
                  <a:cubicBezTo>
                    <a:pt x="515" y="664"/>
                    <a:pt x="515" y="664"/>
                    <a:pt x="515" y="664"/>
                  </a:cubicBezTo>
                  <a:cubicBezTo>
                    <a:pt x="515" y="611"/>
                    <a:pt x="515" y="611"/>
                    <a:pt x="515" y="611"/>
                  </a:cubicBezTo>
                  <a:cubicBezTo>
                    <a:pt x="377" y="611"/>
                    <a:pt x="377" y="611"/>
                    <a:pt x="377" y="611"/>
                  </a:cubicBezTo>
                  <a:cubicBezTo>
                    <a:pt x="377" y="664"/>
                    <a:pt x="377" y="664"/>
                    <a:pt x="377" y="664"/>
                  </a:cubicBezTo>
                  <a:close/>
                  <a:moveTo>
                    <a:pt x="377" y="504"/>
                  </a:moveTo>
                  <a:cubicBezTo>
                    <a:pt x="515" y="504"/>
                    <a:pt x="515" y="504"/>
                    <a:pt x="515" y="504"/>
                  </a:cubicBezTo>
                  <a:cubicBezTo>
                    <a:pt x="515" y="458"/>
                    <a:pt x="515" y="458"/>
                    <a:pt x="515" y="458"/>
                  </a:cubicBezTo>
                  <a:cubicBezTo>
                    <a:pt x="515" y="456"/>
                    <a:pt x="514" y="454"/>
                    <a:pt x="513" y="453"/>
                  </a:cubicBezTo>
                  <a:cubicBezTo>
                    <a:pt x="512" y="451"/>
                    <a:pt x="511" y="451"/>
                    <a:pt x="511" y="451"/>
                  </a:cubicBezTo>
                  <a:cubicBezTo>
                    <a:pt x="509" y="451"/>
                    <a:pt x="509" y="451"/>
                    <a:pt x="509" y="451"/>
                  </a:cubicBezTo>
                  <a:cubicBezTo>
                    <a:pt x="383" y="451"/>
                    <a:pt x="383" y="451"/>
                    <a:pt x="383" y="451"/>
                  </a:cubicBezTo>
                  <a:cubicBezTo>
                    <a:pt x="380" y="451"/>
                    <a:pt x="378" y="452"/>
                    <a:pt x="377" y="452"/>
                  </a:cubicBezTo>
                  <a:cubicBezTo>
                    <a:pt x="377" y="453"/>
                    <a:pt x="377" y="455"/>
                    <a:pt x="377" y="457"/>
                  </a:cubicBezTo>
                  <a:cubicBezTo>
                    <a:pt x="377" y="504"/>
                    <a:pt x="377" y="504"/>
                    <a:pt x="377" y="504"/>
                  </a:cubicBezTo>
                  <a:close/>
                  <a:moveTo>
                    <a:pt x="815" y="990"/>
                  </a:moveTo>
                  <a:cubicBezTo>
                    <a:pt x="812" y="989"/>
                    <a:pt x="812" y="989"/>
                    <a:pt x="812" y="989"/>
                  </a:cubicBezTo>
                  <a:cubicBezTo>
                    <a:pt x="790" y="987"/>
                    <a:pt x="759" y="982"/>
                    <a:pt x="718" y="972"/>
                  </a:cubicBezTo>
                  <a:cubicBezTo>
                    <a:pt x="696" y="967"/>
                    <a:pt x="685" y="954"/>
                    <a:pt x="681" y="944"/>
                  </a:cubicBezTo>
                  <a:cubicBezTo>
                    <a:pt x="675" y="932"/>
                    <a:pt x="674" y="918"/>
                    <a:pt x="678" y="905"/>
                  </a:cubicBezTo>
                  <a:cubicBezTo>
                    <a:pt x="679" y="902"/>
                    <a:pt x="679" y="902"/>
                    <a:pt x="679" y="902"/>
                  </a:cubicBezTo>
                  <a:cubicBezTo>
                    <a:pt x="684" y="889"/>
                    <a:pt x="692" y="879"/>
                    <a:pt x="703" y="873"/>
                  </a:cubicBezTo>
                  <a:cubicBezTo>
                    <a:pt x="705" y="872"/>
                    <a:pt x="705" y="872"/>
                    <a:pt x="705" y="872"/>
                  </a:cubicBezTo>
                  <a:cubicBezTo>
                    <a:pt x="707" y="871"/>
                    <a:pt x="707" y="871"/>
                    <a:pt x="707" y="871"/>
                  </a:cubicBezTo>
                  <a:cubicBezTo>
                    <a:pt x="719" y="866"/>
                    <a:pt x="733" y="866"/>
                    <a:pt x="746" y="869"/>
                  </a:cubicBezTo>
                  <a:cubicBezTo>
                    <a:pt x="784" y="878"/>
                    <a:pt x="800" y="879"/>
                    <a:pt x="806" y="879"/>
                  </a:cubicBezTo>
                  <a:cubicBezTo>
                    <a:pt x="812" y="879"/>
                    <a:pt x="818" y="879"/>
                    <a:pt x="823" y="878"/>
                  </a:cubicBezTo>
                  <a:cubicBezTo>
                    <a:pt x="825" y="872"/>
                    <a:pt x="826" y="862"/>
                    <a:pt x="826" y="845"/>
                  </a:cubicBezTo>
                  <a:cubicBezTo>
                    <a:pt x="826" y="373"/>
                    <a:pt x="826" y="373"/>
                    <a:pt x="826" y="373"/>
                  </a:cubicBezTo>
                  <a:cubicBezTo>
                    <a:pt x="826" y="357"/>
                    <a:pt x="831" y="344"/>
                    <a:pt x="839" y="334"/>
                  </a:cubicBezTo>
                  <a:cubicBezTo>
                    <a:pt x="841" y="332"/>
                    <a:pt x="841" y="332"/>
                    <a:pt x="841" y="332"/>
                  </a:cubicBezTo>
                  <a:cubicBezTo>
                    <a:pt x="851" y="322"/>
                    <a:pt x="865" y="317"/>
                    <a:pt x="879" y="317"/>
                  </a:cubicBezTo>
                  <a:cubicBezTo>
                    <a:pt x="893" y="317"/>
                    <a:pt x="906" y="321"/>
                    <a:pt x="916" y="330"/>
                  </a:cubicBezTo>
                  <a:cubicBezTo>
                    <a:pt x="918" y="331"/>
                    <a:pt x="918" y="331"/>
                    <a:pt x="918" y="331"/>
                  </a:cubicBezTo>
                  <a:cubicBezTo>
                    <a:pt x="925" y="339"/>
                    <a:pt x="933" y="352"/>
                    <a:pt x="933" y="373"/>
                  </a:cubicBezTo>
                  <a:cubicBezTo>
                    <a:pt x="933" y="846"/>
                    <a:pt x="933" y="846"/>
                    <a:pt x="933" y="846"/>
                  </a:cubicBezTo>
                  <a:cubicBezTo>
                    <a:pt x="933" y="865"/>
                    <a:pt x="932" y="883"/>
                    <a:pt x="930" y="899"/>
                  </a:cubicBezTo>
                  <a:cubicBezTo>
                    <a:pt x="930" y="899"/>
                    <a:pt x="930" y="899"/>
                    <a:pt x="930" y="899"/>
                  </a:cubicBezTo>
                  <a:cubicBezTo>
                    <a:pt x="927" y="915"/>
                    <a:pt x="922" y="930"/>
                    <a:pt x="914" y="946"/>
                  </a:cubicBezTo>
                  <a:cubicBezTo>
                    <a:pt x="913" y="948"/>
                    <a:pt x="913" y="948"/>
                    <a:pt x="913" y="948"/>
                  </a:cubicBezTo>
                  <a:cubicBezTo>
                    <a:pt x="903" y="964"/>
                    <a:pt x="888" y="976"/>
                    <a:pt x="869" y="982"/>
                  </a:cubicBezTo>
                  <a:cubicBezTo>
                    <a:pt x="868" y="982"/>
                    <a:pt x="868" y="982"/>
                    <a:pt x="868" y="982"/>
                  </a:cubicBezTo>
                  <a:cubicBezTo>
                    <a:pt x="852" y="987"/>
                    <a:pt x="834" y="990"/>
                    <a:pt x="815" y="990"/>
                  </a:cubicBezTo>
                  <a:close/>
                  <a:moveTo>
                    <a:pt x="60" y="984"/>
                  </a:moveTo>
                  <a:cubicBezTo>
                    <a:pt x="59" y="984"/>
                    <a:pt x="59" y="984"/>
                    <a:pt x="59" y="984"/>
                  </a:cubicBezTo>
                  <a:cubicBezTo>
                    <a:pt x="47" y="984"/>
                    <a:pt x="36" y="982"/>
                    <a:pt x="27" y="976"/>
                  </a:cubicBezTo>
                  <a:cubicBezTo>
                    <a:pt x="24" y="975"/>
                    <a:pt x="24" y="975"/>
                    <a:pt x="24" y="975"/>
                  </a:cubicBezTo>
                  <a:cubicBezTo>
                    <a:pt x="22" y="973"/>
                    <a:pt x="22" y="973"/>
                    <a:pt x="22" y="973"/>
                  </a:cubicBezTo>
                  <a:cubicBezTo>
                    <a:pt x="10" y="963"/>
                    <a:pt x="4" y="952"/>
                    <a:pt x="2" y="941"/>
                  </a:cubicBezTo>
                  <a:cubicBezTo>
                    <a:pt x="0" y="930"/>
                    <a:pt x="0" y="915"/>
                    <a:pt x="11" y="899"/>
                  </a:cubicBezTo>
                  <a:cubicBezTo>
                    <a:pt x="44" y="848"/>
                    <a:pt x="69" y="799"/>
                    <a:pt x="86" y="751"/>
                  </a:cubicBezTo>
                  <a:cubicBezTo>
                    <a:pt x="106" y="697"/>
                    <a:pt x="120" y="636"/>
                    <a:pt x="125" y="571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28" y="554"/>
                    <a:pt x="135" y="542"/>
                    <a:pt x="145" y="534"/>
                  </a:cubicBezTo>
                  <a:cubicBezTo>
                    <a:pt x="146" y="532"/>
                    <a:pt x="146" y="532"/>
                    <a:pt x="146" y="532"/>
                  </a:cubicBezTo>
                  <a:cubicBezTo>
                    <a:pt x="158" y="524"/>
                    <a:pt x="171" y="520"/>
                    <a:pt x="185" y="521"/>
                  </a:cubicBezTo>
                  <a:cubicBezTo>
                    <a:pt x="200" y="523"/>
                    <a:pt x="212" y="529"/>
                    <a:pt x="221" y="540"/>
                  </a:cubicBezTo>
                  <a:cubicBezTo>
                    <a:pt x="223" y="542"/>
                    <a:pt x="223" y="542"/>
                    <a:pt x="223" y="542"/>
                  </a:cubicBezTo>
                  <a:cubicBezTo>
                    <a:pt x="225" y="545"/>
                    <a:pt x="225" y="545"/>
                    <a:pt x="225" y="545"/>
                  </a:cubicBezTo>
                  <a:cubicBezTo>
                    <a:pt x="231" y="556"/>
                    <a:pt x="233" y="569"/>
                    <a:pt x="232" y="583"/>
                  </a:cubicBezTo>
                  <a:cubicBezTo>
                    <a:pt x="232" y="585"/>
                    <a:pt x="232" y="585"/>
                    <a:pt x="232" y="585"/>
                  </a:cubicBezTo>
                  <a:cubicBezTo>
                    <a:pt x="218" y="672"/>
                    <a:pt x="200" y="745"/>
                    <a:pt x="178" y="802"/>
                  </a:cubicBezTo>
                  <a:cubicBezTo>
                    <a:pt x="155" y="865"/>
                    <a:pt x="129" y="918"/>
                    <a:pt x="101" y="959"/>
                  </a:cubicBezTo>
                  <a:cubicBezTo>
                    <a:pt x="88" y="978"/>
                    <a:pt x="73" y="983"/>
                    <a:pt x="62" y="984"/>
                  </a:cubicBezTo>
                  <a:cubicBezTo>
                    <a:pt x="60" y="984"/>
                    <a:pt x="60" y="984"/>
                    <a:pt x="60" y="984"/>
                  </a:cubicBezTo>
                  <a:close/>
                  <a:moveTo>
                    <a:pt x="724" y="817"/>
                  </a:moveTo>
                  <a:cubicBezTo>
                    <a:pt x="710" y="817"/>
                    <a:pt x="697" y="812"/>
                    <a:pt x="687" y="803"/>
                  </a:cubicBezTo>
                  <a:cubicBezTo>
                    <a:pt x="685" y="802"/>
                    <a:pt x="685" y="802"/>
                    <a:pt x="685" y="802"/>
                  </a:cubicBezTo>
                  <a:cubicBezTo>
                    <a:pt x="684" y="800"/>
                    <a:pt x="684" y="800"/>
                    <a:pt x="684" y="800"/>
                  </a:cubicBezTo>
                  <a:cubicBezTo>
                    <a:pt x="678" y="793"/>
                    <a:pt x="671" y="781"/>
                    <a:pt x="671" y="762"/>
                  </a:cubicBezTo>
                  <a:cubicBezTo>
                    <a:pt x="671" y="438"/>
                    <a:pt x="671" y="438"/>
                    <a:pt x="671" y="438"/>
                  </a:cubicBezTo>
                  <a:cubicBezTo>
                    <a:pt x="671" y="424"/>
                    <a:pt x="675" y="411"/>
                    <a:pt x="684" y="401"/>
                  </a:cubicBezTo>
                  <a:cubicBezTo>
                    <a:pt x="685" y="399"/>
                    <a:pt x="685" y="399"/>
                    <a:pt x="685" y="399"/>
                  </a:cubicBezTo>
                  <a:cubicBezTo>
                    <a:pt x="687" y="397"/>
                    <a:pt x="687" y="397"/>
                    <a:pt x="687" y="397"/>
                  </a:cubicBezTo>
                  <a:cubicBezTo>
                    <a:pt x="697" y="389"/>
                    <a:pt x="710" y="384"/>
                    <a:pt x="724" y="384"/>
                  </a:cubicBezTo>
                  <a:cubicBezTo>
                    <a:pt x="738" y="384"/>
                    <a:pt x="751" y="389"/>
                    <a:pt x="761" y="399"/>
                  </a:cubicBezTo>
                  <a:cubicBezTo>
                    <a:pt x="772" y="410"/>
                    <a:pt x="778" y="424"/>
                    <a:pt x="778" y="438"/>
                  </a:cubicBezTo>
                  <a:cubicBezTo>
                    <a:pt x="778" y="762"/>
                    <a:pt x="778" y="762"/>
                    <a:pt x="778" y="762"/>
                  </a:cubicBezTo>
                  <a:cubicBezTo>
                    <a:pt x="778" y="777"/>
                    <a:pt x="772" y="791"/>
                    <a:pt x="762" y="801"/>
                  </a:cubicBezTo>
                  <a:cubicBezTo>
                    <a:pt x="752" y="811"/>
                    <a:pt x="738" y="817"/>
                    <a:pt x="724" y="817"/>
                  </a:cubicBezTo>
                  <a:close/>
                  <a:moveTo>
                    <a:pt x="187" y="481"/>
                  </a:moveTo>
                  <a:cubicBezTo>
                    <a:pt x="184" y="481"/>
                    <a:pt x="184" y="481"/>
                    <a:pt x="184" y="481"/>
                  </a:cubicBezTo>
                  <a:cubicBezTo>
                    <a:pt x="171" y="480"/>
                    <a:pt x="160" y="475"/>
                    <a:pt x="149" y="467"/>
                  </a:cubicBezTo>
                  <a:cubicBezTo>
                    <a:pt x="147" y="465"/>
                    <a:pt x="147" y="465"/>
                    <a:pt x="147" y="465"/>
                  </a:cubicBezTo>
                  <a:cubicBezTo>
                    <a:pt x="110" y="432"/>
                    <a:pt x="74" y="406"/>
                    <a:pt x="39" y="388"/>
                  </a:cubicBezTo>
                  <a:cubicBezTo>
                    <a:pt x="21" y="379"/>
                    <a:pt x="13" y="365"/>
                    <a:pt x="10" y="355"/>
                  </a:cubicBezTo>
                  <a:cubicBezTo>
                    <a:pt x="10" y="353"/>
                    <a:pt x="10" y="353"/>
                    <a:pt x="10" y="353"/>
                  </a:cubicBezTo>
                  <a:cubicBezTo>
                    <a:pt x="7" y="342"/>
                    <a:pt x="8" y="329"/>
                    <a:pt x="13" y="317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21" y="301"/>
                    <a:pt x="32" y="292"/>
                    <a:pt x="45" y="287"/>
                  </a:cubicBezTo>
                  <a:cubicBezTo>
                    <a:pt x="48" y="286"/>
                    <a:pt x="48" y="286"/>
                    <a:pt x="48" y="286"/>
                  </a:cubicBezTo>
                  <a:cubicBezTo>
                    <a:pt x="52" y="286"/>
                    <a:pt x="52" y="286"/>
                    <a:pt x="52" y="286"/>
                  </a:cubicBezTo>
                  <a:cubicBezTo>
                    <a:pt x="63" y="285"/>
                    <a:pt x="75" y="287"/>
                    <a:pt x="86" y="291"/>
                  </a:cubicBezTo>
                  <a:cubicBezTo>
                    <a:pt x="87" y="292"/>
                    <a:pt x="87" y="292"/>
                    <a:pt x="87" y="292"/>
                  </a:cubicBezTo>
                  <a:cubicBezTo>
                    <a:pt x="89" y="293"/>
                    <a:pt x="89" y="293"/>
                    <a:pt x="89" y="293"/>
                  </a:cubicBezTo>
                  <a:cubicBezTo>
                    <a:pt x="130" y="315"/>
                    <a:pt x="174" y="345"/>
                    <a:pt x="218" y="384"/>
                  </a:cubicBezTo>
                  <a:cubicBezTo>
                    <a:pt x="233" y="397"/>
                    <a:pt x="237" y="411"/>
                    <a:pt x="238" y="421"/>
                  </a:cubicBezTo>
                  <a:cubicBezTo>
                    <a:pt x="238" y="422"/>
                    <a:pt x="238" y="422"/>
                    <a:pt x="238" y="422"/>
                  </a:cubicBezTo>
                  <a:cubicBezTo>
                    <a:pt x="238" y="424"/>
                    <a:pt x="238" y="424"/>
                    <a:pt x="238" y="424"/>
                  </a:cubicBezTo>
                  <a:cubicBezTo>
                    <a:pt x="238" y="438"/>
                    <a:pt x="234" y="451"/>
                    <a:pt x="225" y="462"/>
                  </a:cubicBezTo>
                  <a:cubicBezTo>
                    <a:pt x="215" y="473"/>
                    <a:pt x="203" y="479"/>
                    <a:pt x="190" y="481"/>
                  </a:cubicBezTo>
                  <a:cubicBezTo>
                    <a:pt x="187" y="481"/>
                    <a:pt x="187" y="481"/>
                    <a:pt x="187" y="481"/>
                  </a:cubicBezTo>
                  <a:close/>
                  <a:moveTo>
                    <a:pt x="756" y="320"/>
                  </a:moveTo>
                  <a:cubicBezTo>
                    <a:pt x="458" y="320"/>
                    <a:pt x="458" y="320"/>
                    <a:pt x="458" y="320"/>
                  </a:cubicBezTo>
                  <a:cubicBezTo>
                    <a:pt x="442" y="320"/>
                    <a:pt x="429" y="315"/>
                    <a:pt x="418" y="305"/>
                  </a:cubicBezTo>
                  <a:cubicBezTo>
                    <a:pt x="417" y="303"/>
                    <a:pt x="417" y="303"/>
                    <a:pt x="417" y="303"/>
                  </a:cubicBezTo>
                  <a:cubicBezTo>
                    <a:pt x="408" y="293"/>
                    <a:pt x="404" y="280"/>
                    <a:pt x="404" y="266"/>
                  </a:cubicBezTo>
                  <a:cubicBezTo>
                    <a:pt x="404" y="261"/>
                    <a:pt x="404" y="255"/>
                    <a:pt x="406" y="250"/>
                  </a:cubicBezTo>
                  <a:cubicBezTo>
                    <a:pt x="368" y="270"/>
                    <a:pt x="332" y="286"/>
                    <a:pt x="299" y="296"/>
                  </a:cubicBezTo>
                  <a:cubicBezTo>
                    <a:pt x="298" y="297"/>
                    <a:pt x="298" y="297"/>
                    <a:pt x="298" y="297"/>
                  </a:cubicBezTo>
                  <a:cubicBezTo>
                    <a:pt x="286" y="300"/>
                    <a:pt x="273" y="300"/>
                    <a:pt x="261" y="296"/>
                  </a:cubicBezTo>
                  <a:cubicBezTo>
                    <a:pt x="259" y="296"/>
                    <a:pt x="259" y="296"/>
                    <a:pt x="259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45" y="289"/>
                    <a:pt x="236" y="278"/>
                    <a:pt x="231" y="265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26" y="249"/>
                    <a:pt x="227" y="236"/>
                    <a:pt x="232" y="223"/>
                  </a:cubicBezTo>
                  <a:cubicBezTo>
                    <a:pt x="236" y="214"/>
                    <a:pt x="244" y="202"/>
                    <a:pt x="262" y="195"/>
                  </a:cubicBezTo>
                  <a:cubicBezTo>
                    <a:pt x="263" y="194"/>
                    <a:pt x="263" y="194"/>
                    <a:pt x="263" y="194"/>
                  </a:cubicBezTo>
                  <a:cubicBezTo>
                    <a:pt x="317" y="176"/>
                    <a:pt x="372" y="150"/>
                    <a:pt x="426" y="118"/>
                  </a:cubicBezTo>
                  <a:cubicBezTo>
                    <a:pt x="471" y="91"/>
                    <a:pt x="513" y="60"/>
                    <a:pt x="551" y="25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69" y="8"/>
                    <a:pt x="589" y="0"/>
                    <a:pt x="609" y="0"/>
                  </a:cubicBezTo>
                  <a:cubicBezTo>
                    <a:pt x="629" y="0"/>
                    <a:pt x="649" y="8"/>
                    <a:pt x="665" y="24"/>
                  </a:cubicBezTo>
                  <a:cubicBezTo>
                    <a:pt x="706" y="61"/>
                    <a:pt x="749" y="94"/>
                    <a:pt x="795" y="122"/>
                  </a:cubicBezTo>
                  <a:cubicBezTo>
                    <a:pt x="852" y="156"/>
                    <a:pt x="907" y="182"/>
                    <a:pt x="958" y="200"/>
                  </a:cubicBezTo>
                  <a:cubicBezTo>
                    <a:pt x="959" y="200"/>
                    <a:pt x="959" y="200"/>
                    <a:pt x="959" y="200"/>
                  </a:cubicBezTo>
                  <a:cubicBezTo>
                    <a:pt x="978" y="207"/>
                    <a:pt x="987" y="218"/>
                    <a:pt x="990" y="227"/>
                  </a:cubicBezTo>
                  <a:cubicBezTo>
                    <a:pt x="991" y="229"/>
                    <a:pt x="991" y="229"/>
                    <a:pt x="991" y="229"/>
                  </a:cubicBezTo>
                  <a:cubicBezTo>
                    <a:pt x="996" y="243"/>
                    <a:pt x="996" y="258"/>
                    <a:pt x="991" y="271"/>
                  </a:cubicBezTo>
                  <a:cubicBezTo>
                    <a:pt x="983" y="289"/>
                    <a:pt x="972" y="297"/>
                    <a:pt x="964" y="301"/>
                  </a:cubicBezTo>
                  <a:cubicBezTo>
                    <a:pt x="962" y="301"/>
                    <a:pt x="962" y="301"/>
                    <a:pt x="962" y="301"/>
                  </a:cubicBezTo>
                  <a:cubicBezTo>
                    <a:pt x="960" y="302"/>
                    <a:pt x="960" y="302"/>
                    <a:pt x="960" y="302"/>
                  </a:cubicBezTo>
                  <a:cubicBezTo>
                    <a:pt x="950" y="305"/>
                    <a:pt x="938" y="304"/>
                    <a:pt x="923" y="300"/>
                  </a:cubicBezTo>
                  <a:cubicBezTo>
                    <a:pt x="892" y="290"/>
                    <a:pt x="853" y="273"/>
                    <a:pt x="806" y="247"/>
                  </a:cubicBezTo>
                  <a:cubicBezTo>
                    <a:pt x="808" y="253"/>
                    <a:pt x="809" y="260"/>
                    <a:pt x="809" y="266"/>
                  </a:cubicBezTo>
                  <a:cubicBezTo>
                    <a:pt x="809" y="280"/>
                    <a:pt x="805" y="293"/>
                    <a:pt x="796" y="303"/>
                  </a:cubicBezTo>
                  <a:cubicBezTo>
                    <a:pt x="795" y="305"/>
                    <a:pt x="795" y="305"/>
                    <a:pt x="795" y="305"/>
                  </a:cubicBezTo>
                  <a:cubicBezTo>
                    <a:pt x="784" y="315"/>
                    <a:pt x="771" y="320"/>
                    <a:pt x="756" y="320"/>
                  </a:cubicBezTo>
                  <a:close/>
                  <a:moveTo>
                    <a:pt x="469" y="213"/>
                  </a:moveTo>
                  <a:cubicBezTo>
                    <a:pt x="748" y="213"/>
                    <a:pt x="748" y="213"/>
                    <a:pt x="748" y="213"/>
                  </a:cubicBezTo>
                  <a:cubicBezTo>
                    <a:pt x="690" y="178"/>
                    <a:pt x="645" y="144"/>
                    <a:pt x="612" y="113"/>
                  </a:cubicBezTo>
                  <a:cubicBezTo>
                    <a:pt x="610" y="112"/>
                    <a:pt x="609" y="111"/>
                    <a:pt x="608" y="110"/>
                  </a:cubicBezTo>
                  <a:cubicBezTo>
                    <a:pt x="607" y="111"/>
                    <a:pt x="605" y="112"/>
                    <a:pt x="603" y="114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572" y="145"/>
                    <a:pt x="526" y="178"/>
                    <a:pt x="469" y="213"/>
                  </a:cubicBezTo>
                  <a:close/>
                  <a:moveTo>
                    <a:pt x="211" y="215"/>
                  </a:moveTo>
                  <a:cubicBezTo>
                    <a:pt x="208" y="215"/>
                    <a:pt x="208" y="215"/>
                    <a:pt x="208" y="215"/>
                  </a:cubicBezTo>
                  <a:cubicBezTo>
                    <a:pt x="196" y="214"/>
                    <a:pt x="184" y="209"/>
                    <a:pt x="174" y="201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35" y="166"/>
                    <a:pt x="98" y="140"/>
                    <a:pt x="64" y="122"/>
                  </a:cubicBezTo>
                  <a:cubicBezTo>
                    <a:pt x="45" y="113"/>
                    <a:pt x="38" y="99"/>
                    <a:pt x="34" y="89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1" y="76"/>
                    <a:pt x="32" y="63"/>
                    <a:pt x="37" y="51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6" y="35"/>
                    <a:pt x="57" y="26"/>
                    <a:pt x="70" y="21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88" y="19"/>
                    <a:pt x="99" y="21"/>
                    <a:pt x="110" y="25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55" y="49"/>
                    <a:pt x="198" y="79"/>
                    <a:pt x="243" y="118"/>
                  </a:cubicBezTo>
                  <a:cubicBezTo>
                    <a:pt x="258" y="131"/>
                    <a:pt x="262" y="145"/>
                    <a:pt x="263" y="155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3" y="158"/>
                    <a:pt x="263" y="158"/>
                    <a:pt x="263" y="158"/>
                  </a:cubicBezTo>
                  <a:cubicBezTo>
                    <a:pt x="263" y="172"/>
                    <a:pt x="258" y="185"/>
                    <a:pt x="250" y="195"/>
                  </a:cubicBezTo>
                  <a:cubicBezTo>
                    <a:pt x="240" y="207"/>
                    <a:pt x="228" y="213"/>
                    <a:pt x="214" y="215"/>
                  </a:cubicBezTo>
                  <a:cubicBezTo>
                    <a:pt x="211" y="215"/>
                    <a:pt x="211" y="215"/>
                    <a:pt x="211" y="215"/>
                  </a:cubicBezTo>
                  <a:close/>
                  <a:moveTo>
                    <a:pt x="211" y="215"/>
                  </a:moveTo>
                  <a:cubicBezTo>
                    <a:pt x="211" y="215"/>
                    <a:pt x="211" y="215"/>
                    <a:pt x="211" y="215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7532687" y="3160631"/>
              <a:ext cx="406400" cy="474662"/>
            </a:xfrm>
            <a:custGeom>
              <a:avLst/>
              <a:gdLst>
                <a:gd name="T0" fmla="*/ 795 w 802"/>
                <a:gd name="T1" fmla="*/ 891 h 940"/>
                <a:gd name="T2" fmla="*/ 801 w 802"/>
                <a:gd name="T3" fmla="*/ 917 h 940"/>
                <a:gd name="T4" fmla="*/ 796 w 802"/>
                <a:gd name="T5" fmla="*/ 932 h 940"/>
                <a:gd name="T6" fmla="*/ 777 w 802"/>
                <a:gd name="T7" fmla="*/ 938 h 940"/>
                <a:gd name="T8" fmla="*/ 741 w 802"/>
                <a:gd name="T9" fmla="*/ 940 h 940"/>
                <a:gd name="T10" fmla="*/ 706 w 802"/>
                <a:gd name="T11" fmla="*/ 938 h 940"/>
                <a:gd name="T12" fmla="*/ 685 w 802"/>
                <a:gd name="T13" fmla="*/ 935 h 940"/>
                <a:gd name="T14" fmla="*/ 675 w 802"/>
                <a:gd name="T15" fmla="*/ 928 h 940"/>
                <a:gd name="T16" fmla="*/ 669 w 802"/>
                <a:gd name="T17" fmla="*/ 917 h 940"/>
                <a:gd name="T18" fmla="*/ 589 w 802"/>
                <a:gd name="T19" fmla="*/ 691 h 940"/>
                <a:gd name="T20" fmla="*/ 202 w 802"/>
                <a:gd name="T21" fmla="*/ 691 h 940"/>
                <a:gd name="T22" fmla="*/ 126 w 802"/>
                <a:gd name="T23" fmla="*/ 914 h 940"/>
                <a:gd name="T24" fmla="*/ 120 w 802"/>
                <a:gd name="T25" fmla="*/ 926 h 940"/>
                <a:gd name="T26" fmla="*/ 110 w 802"/>
                <a:gd name="T27" fmla="*/ 933 h 940"/>
                <a:gd name="T28" fmla="*/ 90 w 802"/>
                <a:gd name="T29" fmla="*/ 938 h 940"/>
                <a:gd name="T30" fmla="*/ 58 w 802"/>
                <a:gd name="T31" fmla="*/ 940 h 940"/>
                <a:gd name="T32" fmla="*/ 24 w 802"/>
                <a:gd name="T33" fmla="*/ 938 h 940"/>
                <a:gd name="T34" fmla="*/ 5 w 802"/>
                <a:gd name="T35" fmla="*/ 931 h 940"/>
                <a:gd name="T36" fmla="*/ 0 w 802"/>
                <a:gd name="T37" fmla="*/ 916 h 940"/>
                <a:gd name="T38" fmla="*/ 6 w 802"/>
                <a:gd name="T39" fmla="*/ 891 h 940"/>
                <a:gd name="T40" fmla="*/ 318 w 802"/>
                <a:gd name="T41" fmla="*/ 26 h 940"/>
                <a:gd name="T42" fmla="*/ 326 w 802"/>
                <a:gd name="T43" fmla="*/ 13 h 940"/>
                <a:gd name="T44" fmla="*/ 339 w 802"/>
                <a:gd name="T45" fmla="*/ 5 h 940"/>
                <a:gd name="T46" fmla="*/ 362 w 802"/>
                <a:gd name="T47" fmla="*/ 1 h 940"/>
                <a:gd name="T48" fmla="*/ 398 w 802"/>
                <a:gd name="T49" fmla="*/ 0 h 940"/>
                <a:gd name="T50" fmla="*/ 436 w 802"/>
                <a:gd name="T51" fmla="*/ 1 h 940"/>
                <a:gd name="T52" fmla="*/ 461 w 802"/>
                <a:gd name="T53" fmla="*/ 5 h 940"/>
                <a:gd name="T54" fmla="*/ 475 w 802"/>
                <a:gd name="T55" fmla="*/ 13 h 940"/>
                <a:gd name="T56" fmla="*/ 483 w 802"/>
                <a:gd name="T57" fmla="*/ 26 h 940"/>
                <a:gd name="T58" fmla="*/ 795 w 802"/>
                <a:gd name="T59" fmla="*/ 891 h 940"/>
                <a:gd name="T60" fmla="*/ 394 w 802"/>
                <a:gd name="T61" fmla="*/ 128 h 940"/>
                <a:gd name="T62" fmla="*/ 394 w 802"/>
                <a:gd name="T63" fmla="*/ 128 h 940"/>
                <a:gd name="T64" fmla="*/ 233 w 802"/>
                <a:gd name="T65" fmla="*/ 592 h 940"/>
                <a:gd name="T66" fmla="*/ 557 w 802"/>
                <a:gd name="T67" fmla="*/ 592 h 940"/>
                <a:gd name="T68" fmla="*/ 394 w 802"/>
                <a:gd name="T69" fmla="*/ 128 h 940"/>
                <a:gd name="T70" fmla="*/ 394 w 802"/>
                <a:gd name="T71" fmla="*/ 128 h 940"/>
                <a:gd name="T72" fmla="*/ 394 w 802"/>
                <a:gd name="T73" fmla="*/ 128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2" h="940">
                  <a:moveTo>
                    <a:pt x="795" y="891"/>
                  </a:moveTo>
                  <a:cubicBezTo>
                    <a:pt x="799" y="902"/>
                    <a:pt x="801" y="910"/>
                    <a:pt x="801" y="917"/>
                  </a:cubicBezTo>
                  <a:cubicBezTo>
                    <a:pt x="802" y="923"/>
                    <a:pt x="800" y="928"/>
                    <a:pt x="796" y="932"/>
                  </a:cubicBezTo>
                  <a:cubicBezTo>
                    <a:pt x="792" y="935"/>
                    <a:pt x="786" y="937"/>
                    <a:pt x="777" y="938"/>
                  </a:cubicBezTo>
                  <a:cubicBezTo>
                    <a:pt x="768" y="939"/>
                    <a:pt x="756" y="940"/>
                    <a:pt x="741" y="940"/>
                  </a:cubicBezTo>
                  <a:cubicBezTo>
                    <a:pt x="726" y="940"/>
                    <a:pt x="714" y="939"/>
                    <a:pt x="706" y="938"/>
                  </a:cubicBezTo>
                  <a:cubicBezTo>
                    <a:pt x="697" y="938"/>
                    <a:pt x="690" y="937"/>
                    <a:pt x="685" y="935"/>
                  </a:cubicBezTo>
                  <a:cubicBezTo>
                    <a:pt x="681" y="933"/>
                    <a:pt x="678" y="931"/>
                    <a:pt x="675" y="928"/>
                  </a:cubicBezTo>
                  <a:cubicBezTo>
                    <a:pt x="673" y="925"/>
                    <a:pt x="671" y="922"/>
                    <a:pt x="669" y="917"/>
                  </a:cubicBezTo>
                  <a:cubicBezTo>
                    <a:pt x="589" y="691"/>
                    <a:pt x="589" y="691"/>
                    <a:pt x="589" y="691"/>
                  </a:cubicBezTo>
                  <a:cubicBezTo>
                    <a:pt x="202" y="691"/>
                    <a:pt x="202" y="691"/>
                    <a:pt x="202" y="691"/>
                  </a:cubicBezTo>
                  <a:cubicBezTo>
                    <a:pt x="126" y="914"/>
                    <a:pt x="126" y="914"/>
                    <a:pt x="126" y="914"/>
                  </a:cubicBezTo>
                  <a:cubicBezTo>
                    <a:pt x="125" y="919"/>
                    <a:pt x="123" y="922"/>
                    <a:pt x="120" y="926"/>
                  </a:cubicBezTo>
                  <a:cubicBezTo>
                    <a:pt x="118" y="929"/>
                    <a:pt x="114" y="931"/>
                    <a:pt x="110" y="933"/>
                  </a:cubicBezTo>
                  <a:cubicBezTo>
                    <a:pt x="105" y="936"/>
                    <a:pt x="99" y="937"/>
                    <a:pt x="90" y="938"/>
                  </a:cubicBezTo>
                  <a:cubicBezTo>
                    <a:pt x="82" y="939"/>
                    <a:pt x="71" y="940"/>
                    <a:pt x="58" y="940"/>
                  </a:cubicBezTo>
                  <a:cubicBezTo>
                    <a:pt x="44" y="940"/>
                    <a:pt x="32" y="939"/>
                    <a:pt x="24" y="938"/>
                  </a:cubicBezTo>
                  <a:cubicBezTo>
                    <a:pt x="15" y="937"/>
                    <a:pt x="8" y="934"/>
                    <a:pt x="5" y="931"/>
                  </a:cubicBezTo>
                  <a:cubicBezTo>
                    <a:pt x="1" y="928"/>
                    <a:pt x="0" y="923"/>
                    <a:pt x="0" y="916"/>
                  </a:cubicBezTo>
                  <a:cubicBezTo>
                    <a:pt x="0" y="910"/>
                    <a:pt x="2" y="901"/>
                    <a:pt x="6" y="891"/>
                  </a:cubicBezTo>
                  <a:cubicBezTo>
                    <a:pt x="318" y="26"/>
                    <a:pt x="318" y="26"/>
                    <a:pt x="318" y="26"/>
                  </a:cubicBezTo>
                  <a:cubicBezTo>
                    <a:pt x="320" y="20"/>
                    <a:pt x="323" y="16"/>
                    <a:pt x="326" y="13"/>
                  </a:cubicBezTo>
                  <a:cubicBezTo>
                    <a:pt x="329" y="9"/>
                    <a:pt x="333" y="7"/>
                    <a:pt x="339" y="5"/>
                  </a:cubicBezTo>
                  <a:cubicBezTo>
                    <a:pt x="345" y="3"/>
                    <a:pt x="353" y="2"/>
                    <a:pt x="362" y="1"/>
                  </a:cubicBezTo>
                  <a:cubicBezTo>
                    <a:pt x="372" y="0"/>
                    <a:pt x="384" y="0"/>
                    <a:pt x="398" y="0"/>
                  </a:cubicBezTo>
                  <a:cubicBezTo>
                    <a:pt x="413" y="0"/>
                    <a:pt x="426" y="0"/>
                    <a:pt x="436" y="1"/>
                  </a:cubicBezTo>
                  <a:cubicBezTo>
                    <a:pt x="446" y="2"/>
                    <a:pt x="454" y="3"/>
                    <a:pt x="461" y="5"/>
                  </a:cubicBezTo>
                  <a:cubicBezTo>
                    <a:pt x="467" y="7"/>
                    <a:pt x="472" y="10"/>
                    <a:pt x="475" y="13"/>
                  </a:cubicBezTo>
                  <a:cubicBezTo>
                    <a:pt x="478" y="17"/>
                    <a:pt x="481" y="21"/>
                    <a:pt x="483" y="26"/>
                  </a:cubicBezTo>
                  <a:cubicBezTo>
                    <a:pt x="795" y="891"/>
                    <a:pt x="795" y="891"/>
                    <a:pt x="795" y="891"/>
                  </a:cubicBezTo>
                  <a:close/>
                  <a:moveTo>
                    <a:pt x="394" y="128"/>
                  </a:moveTo>
                  <a:cubicBezTo>
                    <a:pt x="394" y="128"/>
                    <a:pt x="394" y="128"/>
                    <a:pt x="394" y="128"/>
                  </a:cubicBezTo>
                  <a:cubicBezTo>
                    <a:pt x="233" y="592"/>
                    <a:pt x="233" y="592"/>
                    <a:pt x="233" y="592"/>
                  </a:cubicBezTo>
                  <a:cubicBezTo>
                    <a:pt x="557" y="592"/>
                    <a:pt x="557" y="592"/>
                    <a:pt x="557" y="592"/>
                  </a:cubicBezTo>
                  <a:cubicBezTo>
                    <a:pt x="394" y="128"/>
                    <a:pt x="394" y="128"/>
                    <a:pt x="394" y="128"/>
                  </a:cubicBezTo>
                  <a:close/>
                  <a:moveTo>
                    <a:pt x="394" y="128"/>
                  </a:moveTo>
                  <a:cubicBezTo>
                    <a:pt x="394" y="128"/>
                    <a:pt x="394" y="128"/>
                    <a:pt x="394" y="128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6495396" y="2511564"/>
              <a:ext cx="1834870" cy="1834870"/>
            </a:xfrm>
            <a:prstGeom prst="ellipse">
              <a:avLst/>
            </a:prstGeom>
            <a:ln w="1905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104692" y="4362617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28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466348" y="4362617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31" name="矩形 53"/>
          <p:cNvSpPr>
            <a:spLocks noChangeArrowheads="1"/>
          </p:cNvSpPr>
          <p:nvPr/>
        </p:nvSpPr>
        <p:spPr bwMode="auto">
          <a:xfrm>
            <a:off x="2575267" y="4920443"/>
            <a:ext cx="2924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53"/>
          <p:cNvSpPr>
            <a:spLocks noChangeArrowheads="1"/>
          </p:cNvSpPr>
          <p:nvPr/>
        </p:nvSpPr>
        <p:spPr bwMode="auto">
          <a:xfrm>
            <a:off x="6934331" y="4920443"/>
            <a:ext cx="2924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29497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378" y="-29497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5586" y="1496439"/>
            <a:ext cx="9711770" cy="3798137"/>
          </a:xfrm>
          <a:custGeom>
            <a:avLst/>
            <a:gdLst>
              <a:gd name="connsiteX0" fmla="*/ 0 w 9711770"/>
              <a:gd name="connsiteY0" fmla="*/ 0 h 3798137"/>
              <a:gd name="connsiteX1" fmla="*/ 9711770 w 9711770"/>
              <a:gd name="connsiteY1" fmla="*/ 0 h 3798137"/>
              <a:gd name="connsiteX2" fmla="*/ 9711770 w 9711770"/>
              <a:gd name="connsiteY2" fmla="*/ 3798137 h 3798137"/>
              <a:gd name="connsiteX3" fmla="*/ 2002263 w 9711770"/>
              <a:gd name="connsiteY3" fmla="*/ 3798137 h 3798137"/>
              <a:gd name="connsiteX4" fmla="*/ 2043719 w 9711770"/>
              <a:gd name="connsiteY4" fmla="*/ 3712080 h 3798137"/>
              <a:gd name="connsiteX5" fmla="*/ 2155369 w 9711770"/>
              <a:gd name="connsiteY5" fmla="*/ 3159055 h 3798137"/>
              <a:gd name="connsiteX6" fmla="*/ 734607 w 9711770"/>
              <a:gd name="connsiteY6" fmla="*/ 1738293 h 3798137"/>
              <a:gd name="connsiteX7" fmla="*/ 57388 w 9711770"/>
              <a:gd name="connsiteY7" fmla="*/ 1909772 h 3798137"/>
              <a:gd name="connsiteX8" fmla="*/ 0 w 9711770"/>
              <a:gd name="connsiteY8" fmla="*/ 1944635 h 379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1770" h="3798137">
                <a:moveTo>
                  <a:pt x="0" y="0"/>
                </a:moveTo>
                <a:lnTo>
                  <a:pt x="9711770" y="0"/>
                </a:lnTo>
                <a:lnTo>
                  <a:pt x="9711770" y="3798137"/>
                </a:lnTo>
                <a:lnTo>
                  <a:pt x="2002263" y="3798137"/>
                </a:lnTo>
                <a:lnTo>
                  <a:pt x="2043719" y="3712080"/>
                </a:lnTo>
                <a:cubicBezTo>
                  <a:pt x="2115613" y="3542102"/>
                  <a:pt x="2155369" y="3355221"/>
                  <a:pt x="2155369" y="3159055"/>
                </a:cubicBezTo>
                <a:cubicBezTo>
                  <a:pt x="2155369" y="2374390"/>
                  <a:pt x="1519272" y="1738293"/>
                  <a:pt x="734607" y="1738293"/>
                </a:cubicBezTo>
                <a:cubicBezTo>
                  <a:pt x="489399" y="1738293"/>
                  <a:pt x="258700" y="1800412"/>
                  <a:pt x="57388" y="1909772"/>
                </a:cubicBezTo>
                <a:lnTo>
                  <a:pt x="0" y="1944635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1678613" y="3579845"/>
            <a:ext cx="750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effectLst/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sz="7200" dirty="0"/>
              <a:t>目录</a:t>
            </a:r>
          </a:p>
        </p:txBody>
      </p:sp>
      <p:sp>
        <p:nvSpPr>
          <p:cNvPr id="15" name="椭圆 14"/>
          <p:cNvSpPr/>
          <p:nvPr/>
        </p:nvSpPr>
        <p:spPr>
          <a:xfrm>
            <a:off x="810007" y="3244123"/>
            <a:ext cx="2841523" cy="2841523"/>
          </a:xfrm>
          <a:prstGeom prst="ellipse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弧形 7"/>
          <p:cNvSpPr/>
          <p:nvPr/>
        </p:nvSpPr>
        <p:spPr>
          <a:xfrm rot="5400000">
            <a:off x="914463" y="3339156"/>
            <a:ext cx="2651455" cy="2651455"/>
          </a:xfrm>
          <a:prstGeom prst="arc">
            <a:avLst>
              <a:gd name="adj1" fmla="val 16200000"/>
              <a:gd name="adj2" fmla="val 8969636"/>
            </a:avLst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0726994" y="1582994"/>
            <a:ext cx="412954" cy="412954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34000">
                  <a:schemeClr val="bg1"/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135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139948" y="2005781"/>
            <a:ext cx="0" cy="1838632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34000">
                  <a:schemeClr val="bg1"/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 bwMode="auto">
          <a:xfrm>
            <a:off x="3755986" y="2398737"/>
            <a:ext cx="6630152" cy="2122486"/>
            <a:chOff x="3972089" y="2494902"/>
            <a:chExt cx="6628847" cy="2122437"/>
          </a:xfrm>
        </p:grpSpPr>
        <p:grpSp>
          <p:nvGrpSpPr>
            <p:cNvPr id="31" name="组合 30"/>
            <p:cNvGrpSpPr/>
            <p:nvPr/>
          </p:nvGrpSpPr>
          <p:grpSpPr bwMode="auto">
            <a:xfrm>
              <a:off x="3972089" y="2494902"/>
              <a:ext cx="6628847" cy="400040"/>
              <a:chOff x="3972089" y="2494902"/>
              <a:chExt cx="6628847" cy="400040"/>
            </a:xfrm>
          </p:grpSpPr>
          <p:grpSp>
            <p:nvGrpSpPr>
              <p:cNvPr id="66" name="组合 70"/>
              <p:cNvGrpSpPr/>
              <p:nvPr/>
            </p:nvGrpSpPr>
            <p:grpSpPr bwMode="auto">
              <a:xfrm>
                <a:off x="4446658" y="2494902"/>
                <a:ext cx="6154278" cy="400040"/>
                <a:chOff x="4446658" y="2494902"/>
                <a:chExt cx="6154278" cy="400040"/>
              </a:xfrm>
            </p:grpSpPr>
            <p:sp>
              <p:nvSpPr>
                <p:cNvPr id="68" name="文本框 72"/>
                <p:cNvSpPr txBox="1">
                  <a:spLocks noChangeArrowheads="1"/>
                </p:cNvSpPr>
                <p:nvPr/>
              </p:nvSpPr>
              <p:spPr bwMode="auto">
                <a:xfrm>
                  <a:off x="4446658" y="2494902"/>
                  <a:ext cx="2864873" cy="4000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auto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r>
                    <a:rPr lang="zh-CN" altLang="en-US" sz="2000" b="1" dirty="0" smtClean="0">
                      <a:solidFill>
                        <a:srgbClr val="1B7ABB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功能需求列表</a:t>
                  </a:r>
                  <a:endParaRPr lang="zh-CN" altLang="en-US" sz="2000" b="1" dirty="0">
                    <a:solidFill>
                      <a:srgbClr val="1B7A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69" name="直接连接符 68"/>
                <p:cNvCxnSpPr/>
                <p:nvPr/>
              </p:nvCxnSpPr>
              <p:spPr>
                <a:xfrm>
                  <a:off x="7405176" y="2702859"/>
                  <a:ext cx="2625209" cy="0"/>
                </a:xfrm>
                <a:prstGeom prst="line">
                  <a:avLst/>
                </a:prstGeom>
                <a:ln>
                  <a:solidFill>
                    <a:srgbClr val="01A5EC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文本框 76"/>
                <p:cNvSpPr txBox="1">
                  <a:spLocks noChangeArrowheads="1"/>
                </p:cNvSpPr>
                <p:nvPr/>
              </p:nvSpPr>
              <p:spPr bwMode="auto">
                <a:xfrm>
                  <a:off x="10098016" y="2517131"/>
                  <a:ext cx="50292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dirty="0">
                      <a:solidFill>
                        <a:srgbClr val="1B7ABB"/>
                      </a:solidFill>
                    </a:rPr>
                    <a:t>01</a:t>
                  </a:r>
                  <a:endParaRPr lang="zh-CN" altLang="en-US" sz="1800" dirty="0">
                    <a:solidFill>
                      <a:srgbClr val="1B7ABB"/>
                    </a:solidFill>
                  </a:endParaRPr>
                </a:p>
              </p:txBody>
            </p:sp>
          </p:grpSp>
          <p:sp>
            <p:nvSpPr>
              <p:cNvPr id="67" name="矩形 71"/>
              <p:cNvSpPr>
                <a:spLocks noChangeArrowheads="1"/>
              </p:cNvSpPr>
              <p:nvPr/>
            </p:nvSpPr>
            <p:spPr bwMode="auto">
              <a:xfrm>
                <a:off x="3972089" y="2494902"/>
                <a:ext cx="571388" cy="40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>
                    <a:solidFill>
                      <a:srgbClr val="1B7A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r>
                  <a:rPr lang="zh-CN" altLang="en-US" sz="1800">
                    <a:solidFill>
                      <a:srgbClr val="1B7A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2000">
                  <a:solidFill>
                    <a:srgbClr val="1B7ABB"/>
                  </a:solidFill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 bwMode="auto">
            <a:xfrm>
              <a:off x="3972089" y="3064801"/>
              <a:ext cx="6628847" cy="400040"/>
              <a:chOff x="3972089" y="2493751"/>
              <a:chExt cx="6628847" cy="400040"/>
            </a:xfrm>
          </p:grpSpPr>
          <p:grpSp>
            <p:nvGrpSpPr>
              <p:cNvPr id="59" name="组合 63"/>
              <p:cNvGrpSpPr/>
              <p:nvPr/>
            </p:nvGrpSpPr>
            <p:grpSpPr bwMode="auto">
              <a:xfrm>
                <a:off x="4446658" y="2493751"/>
                <a:ext cx="6154278" cy="400040"/>
                <a:chOff x="4446658" y="2493751"/>
                <a:chExt cx="6154278" cy="400040"/>
              </a:xfrm>
            </p:grpSpPr>
            <p:sp>
              <p:nvSpPr>
                <p:cNvPr id="61" name="文本框 65"/>
                <p:cNvSpPr txBox="1">
                  <a:spLocks noChangeArrowheads="1"/>
                </p:cNvSpPr>
                <p:nvPr/>
              </p:nvSpPr>
              <p:spPr bwMode="auto">
                <a:xfrm>
                  <a:off x="4446658" y="2493751"/>
                  <a:ext cx="2864873" cy="4000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auto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r>
                    <a:rPr lang="zh-CN" altLang="en-US" sz="2000" b="1" dirty="0" smtClean="0">
                      <a:solidFill>
                        <a:srgbClr val="1B7ABB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系统结构</a:t>
                  </a:r>
                  <a:endParaRPr lang="zh-CN" altLang="en-US" sz="2000" b="1" dirty="0">
                    <a:solidFill>
                      <a:srgbClr val="1B7A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62" name="直接连接符 61"/>
                <p:cNvCxnSpPr/>
                <p:nvPr/>
              </p:nvCxnSpPr>
              <p:spPr>
                <a:xfrm>
                  <a:off x="7405176" y="2701709"/>
                  <a:ext cx="2625209" cy="0"/>
                </a:xfrm>
                <a:prstGeom prst="line">
                  <a:avLst/>
                </a:prstGeom>
                <a:ln>
                  <a:solidFill>
                    <a:srgbClr val="01A5EC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文本框 69"/>
                <p:cNvSpPr txBox="1">
                  <a:spLocks noChangeArrowheads="1"/>
                </p:cNvSpPr>
                <p:nvPr/>
              </p:nvSpPr>
              <p:spPr bwMode="auto">
                <a:xfrm>
                  <a:off x="10098016" y="2517131"/>
                  <a:ext cx="50292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>
                      <a:solidFill>
                        <a:srgbClr val="1B7ABB"/>
                      </a:solidFill>
                    </a:rPr>
                    <a:t>10</a:t>
                  </a:r>
                  <a:endParaRPr lang="zh-CN" altLang="en-US" sz="1800">
                    <a:solidFill>
                      <a:srgbClr val="1B7ABB"/>
                    </a:solidFill>
                  </a:endParaRPr>
                </a:p>
              </p:txBody>
            </p:sp>
          </p:grpSp>
          <p:sp>
            <p:nvSpPr>
              <p:cNvPr id="60" name="矩形 64"/>
              <p:cNvSpPr>
                <a:spLocks noChangeArrowheads="1"/>
              </p:cNvSpPr>
              <p:nvPr/>
            </p:nvSpPr>
            <p:spPr bwMode="auto">
              <a:xfrm>
                <a:off x="3972089" y="2493751"/>
                <a:ext cx="501551" cy="40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>
                    <a:solidFill>
                      <a:srgbClr val="1B7A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>
                  <a:solidFill>
                    <a:srgbClr val="1B7ABB"/>
                  </a:solidFill>
                </a:endParaRPr>
              </a:p>
            </p:txBody>
          </p:sp>
        </p:grpSp>
        <p:grpSp>
          <p:nvGrpSpPr>
            <p:cNvPr id="33" name="组合 33"/>
            <p:cNvGrpSpPr/>
            <p:nvPr/>
          </p:nvGrpSpPr>
          <p:grpSpPr bwMode="auto">
            <a:xfrm>
              <a:off x="3972089" y="3648987"/>
              <a:ext cx="6628847" cy="400040"/>
              <a:chOff x="3972089" y="2494397"/>
              <a:chExt cx="6628847" cy="400040"/>
            </a:xfrm>
          </p:grpSpPr>
          <p:grpSp>
            <p:nvGrpSpPr>
              <p:cNvPr id="52" name="组合 56"/>
              <p:cNvGrpSpPr/>
              <p:nvPr/>
            </p:nvGrpSpPr>
            <p:grpSpPr bwMode="auto">
              <a:xfrm>
                <a:off x="4446658" y="2494397"/>
                <a:ext cx="6154278" cy="400040"/>
                <a:chOff x="4446658" y="2494397"/>
                <a:chExt cx="6154278" cy="400040"/>
              </a:xfrm>
            </p:grpSpPr>
            <p:sp>
              <p:nvSpPr>
                <p:cNvPr id="54" name="文本框 58"/>
                <p:cNvSpPr txBox="1">
                  <a:spLocks noChangeArrowheads="1"/>
                </p:cNvSpPr>
                <p:nvPr/>
              </p:nvSpPr>
              <p:spPr bwMode="auto">
                <a:xfrm>
                  <a:off x="4446658" y="2494397"/>
                  <a:ext cx="2864873" cy="4000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auto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r>
                    <a:rPr lang="zh-CN" altLang="en-US" sz="2000" b="1" dirty="0" smtClean="0">
                      <a:solidFill>
                        <a:srgbClr val="1B7ABB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数据同步方案</a:t>
                  </a:r>
                  <a:endParaRPr lang="zh-CN" altLang="en-US" sz="2000" b="1" dirty="0">
                    <a:solidFill>
                      <a:srgbClr val="1B7A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55" name="直接连接符 54"/>
                <p:cNvCxnSpPr/>
                <p:nvPr/>
              </p:nvCxnSpPr>
              <p:spPr>
                <a:xfrm>
                  <a:off x="7405176" y="2702355"/>
                  <a:ext cx="2625209" cy="0"/>
                </a:xfrm>
                <a:prstGeom prst="line">
                  <a:avLst/>
                </a:prstGeom>
                <a:ln>
                  <a:solidFill>
                    <a:srgbClr val="01A5EC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文本框 62"/>
                <p:cNvSpPr txBox="1">
                  <a:spLocks noChangeArrowheads="1"/>
                </p:cNvSpPr>
                <p:nvPr/>
              </p:nvSpPr>
              <p:spPr bwMode="auto">
                <a:xfrm>
                  <a:off x="10098016" y="2517131"/>
                  <a:ext cx="50292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>
                      <a:solidFill>
                        <a:srgbClr val="1B7ABB"/>
                      </a:solidFill>
                    </a:rPr>
                    <a:t>15</a:t>
                  </a:r>
                  <a:endParaRPr lang="zh-CN" altLang="en-US" sz="1800">
                    <a:solidFill>
                      <a:srgbClr val="1B7ABB"/>
                    </a:solidFill>
                  </a:endParaRPr>
                </a:p>
              </p:txBody>
            </p:sp>
          </p:grpSp>
          <p:sp>
            <p:nvSpPr>
              <p:cNvPr id="53" name="矩形 57"/>
              <p:cNvSpPr>
                <a:spLocks noChangeArrowheads="1"/>
              </p:cNvSpPr>
              <p:nvPr/>
            </p:nvSpPr>
            <p:spPr bwMode="auto">
              <a:xfrm>
                <a:off x="3972089" y="2494397"/>
                <a:ext cx="501551" cy="40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>
                    <a:solidFill>
                      <a:srgbClr val="1B7A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>
                  <a:solidFill>
                    <a:srgbClr val="1B7ABB"/>
                  </a:solidFill>
                </a:endParaRPr>
              </a:p>
            </p:txBody>
          </p:sp>
        </p:grpSp>
        <p:grpSp>
          <p:nvGrpSpPr>
            <p:cNvPr id="34" name="组合 34"/>
            <p:cNvGrpSpPr/>
            <p:nvPr/>
          </p:nvGrpSpPr>
          <p:grpSpPr bwMode="auto">
            <a:xfrm>
              <a:off x="3972089" y="4217299"/>
              <a:ext cx="6628847" cy="400040"/>
              <a:chOff x="3972089" y="2493839"/>
              <a:chExt cx="6628847" cy="400040"/>
            </a:xfrm>
          </p:grpSpPr>
          <p:grpSp>
            <p:nvGrpSpPr>
              <p:cNvPr id="45" name="组合 49"/>
              <p:cNvGrpSpPr/>
              <p:nvPr/>
            </p:nvGrpSpPr>
            <p:grpSpPr bwMode="auto">
              <a:xfrm>
                <a:off x="4446658" y="2493839"/>
                <a:ext cx="6154278" cy="400040"/>
                <a:chOff x="4446658" y="2493839"/>
                <a:chExt cx="6154278" cy="400040"/>
              </a:xfrm>
            </p:grpSpPr>
            <p:sp>
              <p:nvSpPr>
                <p:cNvPr id="47" name="文本框 51"/>
                <p:cNvSpPr txBox="1">
                  <a:spLocks noChangeArrowheads="1"/>
                </p:cNvSpPr>
                <p:nvPr/>
              </p:nvSpPr>
              <p:spPr bwMode="auto">
                <a:xfrm>
                  <a:off x="4446658" y="2493839"/>
                  <a:ext cx="2864873" cy="4000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auto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r>
                    <a:rPr lang="zh-CN" altLang="en-US" sz="2000" b="1" dirty="0" smtClean="0">
                      <a:solidFill>
                        <a:srgbClr val="1B7ABB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问题与风险</a:t>
                  </a:r>
                  <a:endParaRPr lang="zh-CN" altLang="en-US" sz="2000" b="1" dirty="0">
                    <a:solidFill>
                      <a:srgbClr val="1B7A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48" name="直接连接符 47"/>
                <p:cNvCxnSpPr/>
                <p:nvPr/>
              </p:nvCxnSpPr>
              <p:spPr>
                <a:xfrm>
                  <a:off x="7405176" y="2701797"/>
                  <a:ext cx="2625209" cy="0"/>
                </a:xfrm>
                <a:prstGeom prst="line">
                  <a:avLst/>
                </a:prstGeom>
                <a:ln>
                  <a:solidFill>
                    <a:srgbClr val="01A5EC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文本框 55"/>
                <p:cNvSpPr txBox="1">
                  <a:spLocks noChangeArrowheads="1"/>
                </p:cNvSpPr>
                <p:nvPr/>
              </p:nvSpPr>
              <p:spPr bwMode="auto">
                <a:xfrm>
                  <a:off x="10098016" y="2517131"/>
                  <a:ext cx="50292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>
                      <a:solidFill>
                        <a:srgbClr val="1B7ABB"/>
                      </a:solidFill>
                    </a:rPr>
                    <a:t>20</a:t>
                  </a:r>
                  <a:endParaRPr lang="zh-CN" altLang="en-US" sz="1800">
                    <a:solidFill>
                      <a:srgbClr val="1B7ABB"/>
                    </a:solidFill>
                  </a:endParaRPr>
                </a:p>
              </p:txBody>
            </p:sp>
          </p:grpSp>
          <p:sp>
            <p:nvSpPr>
              <p:cNvPr id="46" name="矩形 50"/>
              <p:cNvSpPr>
                <a:spLocks noChangeArrowheads="1"/>
              </p:cNvSpPr>
              <p:nvPr/>
            </p:nvSpPr>
            <p:spPr bwMode="auto">
              <a:xfrm>
                <a:off x="3972089" y="2493839"/>
                <a:ext cx="501551" cy="40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>
                    <a:solidFill>
                      <a:srgbClr val="1B7A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000">
                  <a:solidFill>
                    <a:srgbClr val="1B7ABB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695343" y="668612"/>
            <a:ext cx="4801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rPr>
              <a:t>单击</a:t>
            </a:r>
            <a:r>
              <a:rPr lang="zh-CN" altLang="en-US" sz="4000" dirty="0" smtClean="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rPr>
              <a:t>此处添加</a:t>
            </a:r>
            <a:r>
              <a:rPr lang="zh-CN" altLang="en-US" sz="4000" dirty="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rPr>
              <a:t>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832912" y="1991731"/>
            <a:ext cx="4972050" cy="2841624"/>
          </a:xfrm>
          <a:prstGeom prst="rect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48074" y="1991731"/>
            <a:ext cx="4972050" cy="2841624"/>
          </a:xfrm>
          <a:prstGeom prst="rect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2629781" y="5395443"/>
            <a:ext cx="6932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2845"/>
          <a:stretch>
            <a:fillRect/>
          </a:stretch>
        </p:blipFill>
        <p:spPr>
          <a:xfrm>
            <a:off x="6427282" y="2059859"/>
            <a:ext cx="4802693" cy="27026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15912"/>
          <a:stretch>
            <a:fillRect/>
          </a:stretch>
        </p:blipFill>
        <p:spPr>
          <a:xfrm>
            <a:off x="914506" y="2059859"/>
            <a:ext cx="4808861" cy="26835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22815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94536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94298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 txBox="1"/>
          <p:nvPr/>
        </p:nvSpPr>
        <p:spPr>
          <a:xfrm>
            <a:off x="4386262" y="817563"/>
            <a:ext cx="3419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添加标题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123049" y="2434159"/>
            <a:ext cx="1428750" cy="831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57111" y="3877934"/>
            <a:ext cx="1428750" cy="727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131363" y="5299445"/>
            <a:ext cx="1428750" cy="727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八边形 29"/>
          <p:cNvSpPr/>
          <p:nvPr/>
        </p:nvSpPr>
        <p:spPr>
          <a:xfrm>
            <a:off x="2172929" y="2271329"/>
            <a:ext cx="7846142" cy="1111045"/>
          </a:xfrm>
          <a:prstGeom prst="octagon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八边形 30"/>
          <p:cNvSpPr/>
          <p:nvPr/>
        </p:nvSpPr>
        <p:spPr>
          <a:xfrm flipH="1">
            <a:off x="2172929" y="3694511"/>
            <a:ext cx="7846142" cy="1111045"/>
          </a:xfrm>
          <a:prstGeom prst="octagon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八边形 31"/>
          <p:cNvSpPr/>
          <p:nvPr/>
        </p:nvSpPr>
        <p:spPr>
          <a:xfrm>
            <a:off x="2172929" y="5117693"/>
            <a:ext cx="7846142" cy="1111045"/>
          </a:xfrm>
          <a:prstGeom prst="octagon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八边形 32"/>
          <p:cNvSpPr/>
          <p:nvPr/>
        </p:nvSpPr>
        <p:spPr>
          <a:xfrm>
            <a:off x="2303642" y="2384356"/>
            <a:ext cx="1112890" cy="884990"/>
          </a:xfrm>
          <a:prstGeom prst="octagon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八边形 37"/>
          <p:cNvSpPr/>
          <p:nvPr/>
        </p:nvSpPr>
        <p:spPr>
          <a:xfrm>
            <a:off x="2320272" y="3803759"/>
            <a:ext cx="1112890" cy="884990"/>
          </a:xfrm>
          <a:prstGeom prst="octagon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八边形 40"/>
          <p:cNvSpPr/>
          <p:nvPr/>
        </p:nvSpPr>
        <p:spPr>
          <a:xfrm>
            <a:off x="2314218" y="5224111"/>
            <a:ext cx="1112890" cy="884990"/>
          </a:xfrm>
          <a:prstGeom prst="octagon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859981" y="2263282"/>
            <a:ext cx="689956" cy="0"/>
          </a:xfrm>
          <a:prstGeom prst="line">
            <a:avLst/>
          </a:prstGeom>
          <a:ln w="7620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</a:schemeClr>
                </a:gs>
                <a:gs pos="96330">
                  <a:srgbClr val="00B0F0"/>
                </a:gs>
                <a:gs pos="58000">
                  <a:schemeClr val="accent1">
                    <a:lumMod val="75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859981" y="3687529"/>
            <a:ext cx="689956" cy="0"/>
          </a:xfrm>
          <a:prstGeom prst="line">
            <a:avLst/>
          </a:prstGeom>
          <a:ln w="7620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</a:schemeClr>
                </a:gs>
                <a:gs pos="96330">
                  <a:srgbClr val="00B0F0"/>
                </a:gs>
                <a:gs pos="58000">
                  <a:schemeClr val="accent1">
                    <a:lumMod val="75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859981" y="5117142"/>
            <a:ext cx="689956" cy="0"/>
          </a:xfrm>
          <a:prstGeom prst="line">
            <a:avLst/>
          </a:prstGeom>
          <a:ln w="7620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</a:schemeClr>
                </a:gs>
                <a:gs pos="96330">
                  <a:srgbClr val="00B0F0"/>
                </a:gs>
                <a:gs pos="58000">
                  <a:schemeClr val="accent1">
                    <a:lumMod val="75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4237547" y="2676815"/>
            <a:ext cx="4578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to your need to draw the text box size</a:t>
            </a:r>
            <a:endParaRPr lang="zh-CN" altLang="en-US" sz="1400" dirty="0"/>
          </a:p>
        </p:txBody>
      </p:sp>
      <p:sp>
        <p:nvSpPr>
          <p:cNvPr id="45" name="矩形 44"/>
          <p:cNvSpPr/>
          <p:nvPr/>
        </p:nvSpPr>
        <p:spPr>
          <a:xfrm>
            <a:off x="4237547" y="4087582"/>
            <a:ext cx="4578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to your need to draw the text box size</a:t>
            </a:r>
            <a:endParaRPr lang="zh-CN" altLang="en-US" sz="1400" dirty="0"/>
          </a:p>
        </p:txBody>
      </p:sp>
      <p:sp>
        <p:nvSpPr>
          <p:cNvPr id="46" name="矩形 45"/>
          <p:cNvSpPr/>
          <p:nvPr/>
        </p:nvSpPr>
        <p:spPr>
          <a:xfrm>
            <a:off x="4237546" y="5509093"/>
            <a:ext cx="4578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to your need to draw the text box size</a:t>
            </a:r>
            <a:endParaRPr lang="zh-CN" altLang="en-US" sz="1400" dirty="0"/>
          </a:p>
        </p:txBody>
      </p:sp>
      <p:sp>
        <p:nvSpPr>
          <p:cNvPr id="47" name="矩形 46"/>
          <p:cNvSpPr/>
          <p:nvPr/>
        </p:nvSpPr>
        <p:spPr>
          <a:xfrm>
            <a:off x="2808208" y="1643797"/>
            <a:ext cx="65755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zh-CN" altLang="en-US" sz="16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7"/>
          <p:cNvSpPr txBox="1"/>
          <p:nvPr/>
        </p:nvSpPr>
        <p:spPr>
          <a:xfrm>
            <a:off x="3321902" y="538300"/>
            <a:ext cx="554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dirty="0"/>
              <a:t>单击此处添加标题</a:t>
            </a:r>
          </a:p>
        </p:txBody>
      </p:sp>
      <p:sp>
        <p:nvSpPr>
          <p:cNvPr id="2" name="矩形 1"/>
          <p:cNvSpPr/>
          <p:nvPr/>
        </p:nvSpPr>
        <p:spPr>
          <a:xfrm>
            <a:off x="6511326" y="1381124"/>
            <a:ext cx="3127880" cy="4202113"/>
          </a:xfrm>
          <a:prstGeom prst="rect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2635949" y="5908750"/>
            <a:ext cx="6932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654"/>
          <a:stretch>
            <a:fillRect/>
          </a:stretch>
        </p:blipFill>
        <p:spPr>
          <a:xfrm>
            <a:off x="2030588" y="1396543"/>
            <a:ext cx="3646312" cy="2072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b="776"/>
          <a:stretch>
            <a:fillRect/>
          </a:stretch>
        </p:blipFill>
        <p:spPr>
          <a:xfrm>
            <a:off x="2030589" y="3559533"/>
            <a:ext cx="3646312" cy="20237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r="4087"/>
          <a:stretch>
            <a:fillRect/>
          </a:stretch>
        </p:blipFill>
        <p:spPr>
          <a:xfrm>
            <a:off x="6621435" y="1500111"/>
            <a:ext cx="2903565" cy="39540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914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5219713" y="2347776"/>
            <a:ext cx="1752574" cy="1740284"/>
          </a:xfrm>
          <a:custGeom>
            <a:avLst/>
            <a:gdLst>
              <a:gd name="T0" fmla="*/ 1559 w 2425"/>
              <a:gd name="T1" fmla="*/ 171 h 2409"/>
              <a:gd name="T2" fmla="*/ 1060 w 2425"/>
              <a:gd name="T3" fmla="*/ 534 h 2409"/>
              <a:gd name="T4" fmla="*/ 996 w 2425"/>
              <a:gd name="T5" fmla="*/ 733 h 2409"/>
              <a:gd name="T6" fmla="*/ 888 w 2425"/>
              <a:gd name="T7" fmla="*/ 726 h 2409"/>
              <a:gd name="T8" fmla="*/ 760 w 2425"/>
              <a:gd name="T9" fmla="*/ 698 h 2409"/>
              <a:gd name="T10" fmla="*/ 850 w 2425"/>
              <a:gd name="T11" fmla="*/ 880 h 2409"/>
              <a:gd name="T12" fmla="*/ 728 w 2425"/>
              <a:gd name="T13" fmla="*/ 1242 h 2409"/>
              <a:gd name="T14" fmla="*/ 279 w 2425"/>
              <a:gd name="T15" fmla="*/ 1548 h 2409"/>
              <a:gd name="T16" fmla="*/ 65 w 2425"/>
              <a:gd name="T17" fmla="*/ 2360 h 2409"/>
              <a:gd name="T18" fmla="*/ 270 w 2425"/>
              <a:gd name="T19" fmla="*/ 2380 h 2409"/>
              <a:gd name="T20" fmla="*/ 877 w 2425"/>
              <a:gd name="T21" fmla="*/ 2146 h 2409"/>
              <a:gd name="T22" fmla="*/ 1028 w 2425"/>
              <a:gd name="T23" fmla="*/ 2003 h 2409"/>
              <a:gd name="T24" fmla="*/ 1316 w 2425"/>
              <a:gd name="T25" fmla="*/ 1730 h 2409"/>
              <a:gd name="T26" fmla="*/ 2233 w 2425"/>
              <a:gd name="T27" fmla="*/ 888 h 2409"/>
              <a:gd name="T28" fmla="*/ 1258 w 2425"/>
              <a:gd name="T29" fmla="*/ 323 h 2409"/>
              <a:gd name="T30" fmla="*/ 1465 w 2425"/>
              <a:gd name="T31" fmla="*/ 264 h 2409"/>
              <a:gd name="T32" fmla="*/ 1258 w 2425"/>
              <a:gd name="T33" fmla="*/ 323 h 2409"/>
              <a:gd name="T34" fmla="*/ 877 w 2425"/>
              <a:gd name="T35" fmla="*/ 2015 h 2409"/>
              <a:gd name="T36" fmla="*/ 332 w 2425"/>
              <a:gd name="T37" fmla="*/ 2186 h 2409"/>
              <a:gd name="T38" fmla="*/ 714 w 2425"/>
              <a:gd name="T39" fmla="*/ 1856 h 2409"/>
              <a:gd name="T40" fmla="*/ 569 w 2425"/>
              <a:gd name="T41" fmla="*/ 1711 h 2409"/>
              <a:gd name="T42" fmla="*/ 239 w 2425"/>
              <a:gd name="T43" fmla="*/ 2093 h 2409"/>
              <a:gd name="T44" fmla="*/ 429 w 2425"/>
              <a:gd name="T45" fmla="*/ 1528 h 2409"/>
              <a:gd name="T46" fmla="*/ 1067 w 2425"/>
              <a:gd name="T47" fmla="*/ 1630 h 2409"/>
              <a:gd name="T48" fmla="*/ 2140 w 2425"/>
              <a:gd name="T49" fmla="*/ 795 h 2409"/>
              <a:gd name="T50" fmla="*/ 1198 w 2425"/>
              <a:gd name="T51" fmla="*/ 1559 h 2409"/>
              <a:gd name="T52" fmla="*/ 1198 w 2425"/>
              <a:gd name="T53" fmla="*/ 1558 h 2409"/>
              <a:gd name="T54" fmla="*/ 866 w 2425"/>
              <a:gd name="T55" fmla="*/ 1226 h 2409"/>
              <a:gd name="T56" fmla="*/ 835 w 2425"/>
              <a:gd name="T57" fmla="*/ 1079 h 2409"/>
              <a:gd name="T58" fmla="*/ 1606 w 2425"/>
              <a:gd name="T59" fmla="*/ 308 h 2409"/>
              <a:gd name="T60" fmla="*/ 1630 w 2425"/>
              <a:gd name="T61" fmla="*/ 284 h 2409"/>
              <a:gd name="T62" fmla="*/ 2140 w 2425"/>
              <a:gd name="T63" fmla="*/ 795 h 2409"/>
              <a:gd name="T64" fmla="*/ 2140 w 2425"/>
              <a:gd name="T65" fmla="*/ 795 h 2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25" h="2409">
                <a:moveTo>
                  <a:pt x="2233" y="192"/>
                </a:moveTo>
                <a:cubicBezTo>
                  <a:pt x="2048" y="7"/>
                  <a:pt x="1752" y="0"/>
                  <a:pt x="1559" y="171"/>
                </a:cubicBezTo>
                <a:cubicBezTo>
                  <a:pt x="1467" y="93"/>
                  <a:pt x="1384" y="65"/>
                  <a:pt x="1309" y="86"/>
                </a:cubicBezTo>
                <a:cubicBezTo>
                  <a:pt x="1159" y="128"/>
                  <a:pt x="1106" y="344"/>
                  <a:pt x="1060" y="534"/>
                </a:cubicBezTo>
                <a:cubicBezTo>
                  <a:pt x="1048" y="585"/>
                  <a:pt x="1036" y="633"/>
                  <a:pt x="1024" y="671"/>
                </a:cubicBezTo>
                <a:cubicBezTo>
                  <a:pt x="1008" y="720"/>
                  <a:pt x="997" y="732"/>
                  <a:pt x="996" y="733"/>
                </a:cubicBezTo>
                <a:cubicBezTo>
                  <a:pt x="962" y="767"/>
                  <a:pt x="917" y="768"/>
                  <a:pt x="897" y="757"/>
                </a:cubicBezTo>
                <a:cubicBezTo>
                  <a:pt x="892" y="754"/>
                  <a:pt x="883" y="749"/>
                  <a:pt x="888" y="726"/>
                </a:cubicBezTo>
                <a:cubicBezTo>
                  <a:pt x="895" y="691"/>
                  <a:pt x="873" y="656"/>
                  <a:pt x="838" y="648"/>
                </a:cubicBezTo>
                <a:cubicBezTo>
                  <a:pt x="802" y="640"/>
                  <a:pt x="767" y="663"/>
                  <a:pt x="760" y="698"/>
                </a:cubicBezTo>
                <a:cubicBezTo>
                  <a:pt x="744" y="772"/>
                  <a:pt x="772" y="838"/>
                  <a:pt x="834" y="872"/>
                </a:cubicBezTo>
                <a:cubicBezTo>
                  <a:pt x="839" y="875"/>
                  <a:pt x="844" y="877"/>
                  <a:pt x="850" y="880"/>
                </a:cubicBezTo>
                <a:cubicBezTo>
                  <a:pt x="743" y="986"/>
                  <a:pt x="743" y="986"/>
                  <a:pt x="743" y="986"/>
                </a:cubicBezTo>
                <a:cubicBezTo>
                  <a:pt x="708" y="1021"/>
                  <a:pt x="664" y="1099"/>
                  <a:pt x="728" y="1242"/>
                </a:cubicBezTo>
                <a:cubicBezTo>
                  <a:pt x="688" y="1280"/>
                  <a:pt x="560" y="1389"/>
                  <a:pt x="421" y="1397"/>
                </a:cubicBezTo>
                <a:cubicBezTo>
                  <a:pt x="340" y="1401"/>
                  <a:pt x="279" y="1466"/>
                  <a:pt x="279" y="1548"/>
                </a:cubicBezTo>
                <a:cubicBezTo>
                  <a:pt x="280" y="1703"/>
                  <a:pt x="172" y="1981"/>
                  <a:pt x="45" y="2155"/>
                </a:cubicBezTo>
                <a:cubicBezTo>
                  <a:pt x="0" y="2217"/>
                  <a:pt x="8" y="2304"/>
                  <a:pt x="65" y="2360"/>
                </a:cubicBezTo>
                <a:cubicBezTo>
                  <a:pt x="96" y="2392"/>
                  <a:pt x="137" y="2409"/>
                  <a:pt x="180" y="2409"/>
                </a:cubicBezTo>
                <a:cubicBezTo>
                  <a:pt x="212" y="2409"/>
                  <a:pt x="244" y="2399"/>
                  <a:pt x="270" y="2380"/>
                </a:cubicBezTo>
                <a:cubicBezTo>
                  <a:pt x="443" y="2253"/>
                  <a:pt x="721" y="2146"/>
                  <a:pt x="876" y="2146"/>
                </a:cubicBezTo>
                <a:cubicBezTo>
                  <a:pt x="877" y="2146"/>
                  <a:pt x="877" y="2146"/>
                  <a:pt x="877" y="2146"/>
                </a:cubicBezTo>
                <a:cubicBezTo>
                  <a:pt x="877" y="2146"/>
                  <a:pt x="877" y="2146"/>
                  <a:pt x="877" y="2146"/>
                </a:cubicBezTo>
                <a:cubicBezTo>
                  <a:pt x="959" y="2146"/>
                  <a:pt x="1023" y="2085"/>
                  <a:pt x="1028" y="2003"/>
                </a:cubicBezTo>
                <a:cubicBezTo>
                  <a:pt x="1036" y="1866"/>
                  <a:pt x="1145" y="1738"/>
                  <a:pt x="1183" y="1697"/>
                </a:cubicBezTo>
                <a:cubicBezTo>
                  <a:pt x="1236" y="1721"/>
                  <a:pt x="1280" y="1730"/>
                  <a:pt x="1316" y="1730"/>
                </a:cubicBezTo>
                <a:cubicBezTo>
                  <a:pt x="1378" y="1730"/>
                  <a:pt x="1417" y="1704"/>
                  <a:pt x="1439" y="1682"/>
                </a:cubicBezTo>
                <a:cubicBezTo>
                  <a:pt x="2233" y="888"/>
                  <a:pt x="2233" y="888"/>
                  <a:pt x="2233" y="888"/>
                </a:cubicBezTo>
                <a:cubicBezTo>
                  <a:pt x="2425" y="696"/>
                  <a:pt x="2425" y="384"/>
                  <a:pt x="2233" y="192"/>
                </a:cubicBezTo>
                <a:close/>
                <a:moveTo>
                  <a:pt x="1258" y="323"/>
                </a:moveTo>
                <a:cubicBezTo>
                  <a:pt x="1285" y="259"/>
                  <a:pt x="1315" y="221"/>
                  <a:pt x="1344" y="213"/>
                </a:cubicBezTo>
                <a:cubicBezTo>
                  <a:pt x="1373" y="204"/>
                  <a:pt x="1415" y="223"/>
                  <a:pt x="1465" y="264"/>
                </a:cubicBezTo>
                <a:cubicBezTo>
                  <a:pt x="1195" y="534"/>
                  <a:pt x="1195" y="534"/>
                  <a:pt x="1195" y="534"/>
                </a:cubicBezTo>
                <a:cubicBezTo>
                  <a:pt x="1212" y="462"/>
                  <a:pt x="1233" y="385"/>
                  <a:pt x="1258" y="323"/>
                </a:cubicBezTo>
                <a:close/>
                <a:moveTo>
                  <a:pt x="897" y="1996"/>
                </a:moveTo>
                <a:cubicBezTo>
                  <a:pt x="897" y="2007"/>
                  <a:pt x="889" y="2015"/>
                  <a:pt x="877" y="2015"/>
                </a:cubicBezTo>
                <a:cubicBezTo>
                  <a:pt x="876" y="2015"/>
                  <a:pt x="876" y="2015"/>
                  <a:pt x="876" y="2015"/>
                </a:cubicBezTo>
                <a:cubicBezTo>
                  <a:pt x="731" y="2015"/>
                  <a:pt x="514" y="2085"/>
                  <a:pt x="332" y="2186"/>
                </a:cubicBezTo>
                <a:cubicBezTo>
                  <a:pt x="632" y="1885"/>
                  <a:pt x="632" y="1885"/>
                  <a:pt x="632" y="1885"/>
                </a:cubicBezTo>
                <a:cubicBezTo>
                  <a:pt x="661" y="1888"/>
                  <a:pt x="691" y="1878"/>
                  <a:pt x="714" y="1856"/>
                </a:cubicBezTo>
                <a:cubicBezTo>
                  <a:pt x="754" y="1816"/>
                  <a:pt x="754" y="1751"/>
                  <a:pt x="714" y="1711"/>
                </a:cubicBezTo>
                <a:cubicBezTo>
                  <a:pt x="674" y="1671"/>
                  <a:pt x="609" y="1671"/>
                  <a:pt x="569" y="1711"/>
                </a:cubicBezTo>
                <a:cubicBezTo>
                  <a:pt x="547" y="1733"/>
                  <a:pt x="537" y="1764"/>
                  <a:pt x="539" y="1793"/>
                </a:cubicBezTo>
                <a:cubicBezTo>
                  <a:pt x="239" y="2093"/>
                  <a:pt x="239" y="2093"/>
                  <a:pt x="239" y="2093"/>
                </a:cubicBezTo>
                <a:cubicBezTo>
                  <a:pt x="340" y="1910"/>
                  <a:pt x="411" y="1693"/>
                  <a:pt x="410" y="1548"/>
                </a:cubicBezTo>
                <a:cubicBezTo>
                  <a:pt x="410" y="1536"/>
                  <a:pt x="418" y="1528"/>
                  <a:pt x="429" y="1528"/>
                </a:cubicBezTo>
                <a:cubicBezTo>
                  <a:pt x="589" y="1519"/>
                  <a:pt x="728" y="1416"/>
                  <a:pt x="795" y="1358"/>
                </a:cubicBezTo>
                <a:cubicBezTo>
                  <a:pt x="865" y="1459"/>
                  <a:pt x="966" y="1559"/>
                  <a:pt x="1067" y="1630"/>
                </a:cubicBezTo>
                <a:cubicBezTo>
                  <a:pt x="1009" y="1697"/>
                  <a:pt x="906" y="1836"/>
                  <a:pt x="897" y="1996"/>
                </a:cubicBezTo>
                <a:close/>
                <a:moveTo>
                  <a:pt x="2140" y="795"/>
                </a:moveTo>
                <a:cubicBezTo>
                  <a:pt x="1346" y="1590"/>
                  <a:pt x="1346" y="1590"/>
                  <a:pt x="1346" y="1590"/>
                </a:cubicBezTo>
                <a:cubicBezTo>
                  <a:pt x="1326" y="1610"/>
                  <a:pt x="1268" y="1598"/>
                  <a:pt x="1198" y="1559"/>
                </a:cubicBezTo>
                <a:cubicBezTo>
                  <a:pt x="1198" y="1559"/>
                  <a:pt x="1198" y="1559"/>
                  <a:pt x="1198" y="1559"/>
                </a:cubicBezTo>
                <a:cubicBezTo>
                  <a:pt x="1198" y="1559"/>
                  <a:pt x="1198" y="1558"/>
                  <a:pt x="1198" y="1558"/>
                </a:cubicBezTo>
                <a:cubicBezTo>
                  <a:pt x="1075" y="1489"/>
                  <a:pt x="935" y="1350"/>
                  <a:pt x="866" y="1226"/>
                </a:cubicBezTo>
                <a:cubicBezTo>
                  <a:pt x="866" y="1226"/>
                  <a:pt x="866" y="1226"/>
                  <a:pt x="866" y="1226"/>
                </a:cubicBezTo>
                <a:cubicBezTo>
                  <a:pt x="866" y="1226"/>
                  <a:pt x="866" y="1226"/>
                  <a:pt x="866" y="1226"/>
                </a:cubicBezTo>
                <a:cubicBezTo>
                  <a:pt x="827" y="1157"/>
                  <a:pt x="815" y="1099"/>
                  <a:pt x="835" y="1079"/>
                </a:cubicBezTo>
                <a:cubicBezTo>
                  <a:pt x="1606" y="308"/>
                  <a:pt x="1606" y="308"/>
                  <a:pt x="1606" y="308"/>
                </a:cubicBezTo>
                <a:cubicBezTo>
                  <a:pt x="1606" y="308"/>
                  <a:pt x="1606" y="308"/>
                  <a:pt x="1606" y="308"/>
                </a:cubicBezTo>
                <a:cubicBezTo>
                  <a:pt x="1606" y="308"/>
                  <a:pt x="1607" y="308"/>
                  <a:pt x="1607" y="307"/>
                </a:cubicBezTo>
                <a:cubicBezTo>
                  <a:pt x="1630" y="284"/>
                  <a:pt x="1630" y="284"/>
                  <a:pt x="1630" y="284"/>
                </a:cubicBezTo>
                <a:cubicBezTo>
                  <a:pt x="1771" y="144"/>
                  <a:pt x="2000" y="144"/>
                  <a:pt x="2140" y="284"/>
                </a:cubicBezTo>
                <a:cubicBezTo>
                  <a:pt x="2281" y="425"/>
                  <a:pt x="2281" y="654"/>
                  <a:pt x="2140" y="795"/>
                </a:cubicBezTo>
                <a:close/>
                <a:moveTo>
                  <a:pt x="2140" y="795"/>
                </a:moveTo>
                <a:cubicBezTo>
                  <a:pt x="2140" y="795"/>
                  <a:pt x="2140" y="795"/>
                  <a:pt x="2140" y="795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801257" y="2000356"/>
            <a:ext cx="2589486" cy="2589486"/>
          </a:xfrm>
          <a:prstGeom prst="ellipse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3321902" y="538300"/>
            <a:ext cx="554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dirty="0"/>
              <a:t>单击此处添加标题</a:t>
            </a:r>
          </a:p>
        </p:txBody>
      </p:sp>
      <p:sp>
        <p:nvSpPr>
          <p:cNvPr id="26" name="矩形 53"/>
          <p:cNvSpPr>
            <a:spLocks noChangeArrowheads="1"/>
          </p:cNvSpPr>
          <p:nvPr/>
        </p:nvSpPr>
        <p:spPr bwMode="auto">
          <a:xfrm>
            <a:off x="2627920" y="5344012"/>
            <a:ext cx="6932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689957" y="1426645"/>
            <a:ext cx="3246925" cy="464841"/>
            <a:chOff x="1617121" y="2803589"/>
            <a:chExt cx="2361324" cy="338056"/>
          </a:xfrm>
        </p:grpSpPr>
        <p:grpSp>
          <p:nvGrpSpPr>
            <p:cNvPr id="26" name="组合 25"/>
            <p:cNvGrpSpPr/>
            <p:nvPr/>
          </p:nvGrpSpPr>
          <p:grpSpPr>
            <a:xfrm>
              <a:off x="1617121" y="2803589"/>
              <a:ext cx="2361324" cy="319454"/>
              <a:chOff x="1617121" y="2803589"/>
              <a:chExt cx="2361324" cy="319454"/>
            </a:xfrm>
          </p:grpSpPr>
          <p:cxnSp>
            <p:nvCxnSpPr>
              <p:cNvPr id="29" name="直接连接符 28"/>
              <p:cNvCxnSpPr/>
              <p:nvPr/>
            </p:nvCxnSpPr>
            <p:spPr>
              <a:xfrm flipH="1">
                <a:off x="3127973" y="2826449"/>
                <a:ext cx="225080" cy="22508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3353053" y="2826449"/>
                <a:ext cx="602533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/>
              <p:cNvSpPr/>
              <p:nvPr/>
            </p:nvSpPr>
            <p:spPr>
              <a:xfrm>
                <a:off x="3932726" y="2803589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093206" y="3050101"/>
                <a:ext cx="45719" cy="45719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 flipH="1">
                <a:off x="2945936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>
                <a:off x="2788773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>
                <a:off x="1667204" y="3072960"/>
                <a:ext cx="1064414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1617121" y="3072960"/>
                <a:ext cx="50083" cy="50083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接连接符 27"/>
            <p:cNvCxnSpPr/>
            <p:nvPr/>
          </p:nvCxnSpPr>
          <p:spPr>
            <a:xfrm flipH="1">
              <a:off x="1741018" y="3141645"/>
              <a:ext cx="1295407" cy="0"/>
            </a:xfrm>
            <a:prstGeom prst="line">
              <a:avLst/>
            </a:prstGeom>
            <a:ln w="3810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 rot="10800000">
            <a:off x="8289893" y="5787926"/>
            <a:ext cx="3246925" cy="473154"/>
            <a:chOff x="1617121" y="2803589"/>
            <a:chExt cx="2361324" cy="344102"/>
          </a:xfrm>
        </p:grpSpPr>
        <p:grpSp>
          <p:nvGrpSpPr>
            <p:cNvPr id="44" name="组合 43"/>
            <p:cNvGrpSpPr/>
            <p:nvPr/>
          </p:nvGrpSpPr>
          <p:grpSpPr>
            <a:xfrm>
              <a:off x="1617121" y="2803589"/>
              <a:ext cx="2361324" cy="319454"/>
              <a:chOff x="1617121" y="2803589"/>
              <a:chExt cx="2361324" cy="319454"/>
            </a:xfrm>
          </p:grpSpPr>
          <p:cxnSp>
            <p:nvCxnSpPr>
              <p:cNvPr id="46" name="直接连接符 45"/>
              <p:cNvCxnSpPr/>
              <p:nvPr/>
            </p:nvCxnSpPr>
            <p:spPr>
              <a:xfrm flipH="1">
                <a:off x="3127973" y="2826449"/>
                <a:ext cx="225080" cy="22508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353053" y="2826449"/>
                <a:ext cx="602533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932726" y="2803589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093206" y="3050101"/>
                <a:ext cx="45719" cy="45719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H="1">
                <a:off x="2945936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flipH="1">
                <a:off x="2788773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>
                <a:off x="1667204" y="3072960"/>
                <a:ext cx="1064414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1617121" y="3072960"/>
                <a:ext cx="50083" cy="50083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直接连接符 44"/>
            <p:cNvCxnSpPr/>
            <p:nvPr/>
          </p:nvCxnSpPr>
          <p:spPr>
            <a:xfrm flipH="1">
              <a:off x="1741018" y="3147691"/>
              <a:ext cx="1295407" cy="0"/>
            </a:xfrm>
            <a:prstGeom prst="line">
              <a:avLst/>
            </a:prstGeom>
            <a:ln w="3810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3"/>
          <a:srcRect b="2845"/>
          <a:stretch>
            <a:fillRect/>
          </a:stretch>
        </p:blipFill>
        <p:spPr>
          <a:xfrm>
            <a:off x="6450756" y="2377262"/>
            <a:ext cx="4802693" cy="2702641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4"/>
          <a:srcRect b="15912"/>
          <a:stretch>
            <a:fillRect/>
          </a:stretch>
        </p:blipFill>
        <p:spPr>
          <a:xfrm>
            <a:off x="937980" y="2377262"/>
            <a:ext cx="4808861" cy="2683592"/>
          </a:xfrm>
          <a:prstGeom prst="rect">
            <a:avLst/>
          </a:prstGeom>
        </p:spPr>
      </p:pic>
      <p:sp>
        <p:nvSpPr>
          <p:cNvPr id="56" name="TextBox 7"/>
          <p:cNvSpPr txBox="1"/>
          <p:nvPr/>
        </p:nvSpPr>
        <p:spPr>
          <a:xfrm>
            <a:off x="3321902" y="538300"/>
            <a:ext cx="554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4"/>
          <p:cNvSpPr txBox="1"/>
          <p:nvPr/>
        </p:nvSpPr>
        <p:spPr>
          <a:xfrm>
            <a:off x="5374334" y="1374350"/>
            <a:ext cx="1443331" cy="4616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两条主线</a:t>
            </a:r>
            <a:endParaRPr lang="zh-CN" altLang="en-US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582725" y="2211646"/>
            <a:ext cx="2820184" cy="3541712"/>
          </a:xfrm>
          <a:prstGeom prst="roundRect">
            <a:avLst>
              <a:gd name="adj" fmla="val 5875"/>
            </a:avLst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796913" y="2211646"/>
            <a:ext cx="2820184" cy="3541712"/>
          </a:xfrm>
          <a:prstGeom prst="roundRect">
            <a:avLst>
              <a:gd name="adj" fmla="val 5875"/>
            </a:avLst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r="4087" b="4845"/>
          <a:stretch>
            <a:fillRect/>
          </a:stretch>
        </p:blipFill>
        <p:spPr>
          <a:xfrm>
            <a:off x="2729742" y="2373356"/>
            <a:ext cx="2482045" cy="3216250"/>
          </a:xfrm>
          <a:prstGeom prst="rect">
            <a:avLst/>
          </a:prstGeom>
        </p:spPr>
      </p:pic>
      <p:sp>
        <p:nvSpPr>
          <p:cNvPr id="26" name="TextBox 7"/>
          <p:cNvSpPr txBox="1"/>
          <p:nvPr/>
        </p:nvSpPr>
        <p:spPr>
          <a:xfrm>
            <a:off x="3321902" y="538300"/>
            <a:ext cx="554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dirty="0"/>
              <a:t>单击此处添加标题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/>
          <a:srcRect r="4087" b="4845"/>
          <a:stretch>
            <a:fillRect/>
          </a:stretch>
        </p:blipFill>
        <p:spPr>
          <a:xfrm>
            <a:off x="6965982" y="2363064"/>
            <a:ext cx="2482045" cy="321625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416766" y="59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的标题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804383" y="5987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的标题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2"/>
          <p:cNvSpPr txBox="1"/>
          <p:nvPr/>
        </p:nvSpPr>
        <p:spPr>
          <a:xfrm>
            <a:off x="2385667" y="2069850"/>
            <a:ext cx="2007743" cy="4603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18" idx="1"/>
          </p:cNvCxnSpPr>
          <p:nvPr/>
        </p:nvCxnSpPr>
        <p:spPr>
          <a:xfrm flipH="1">
            <a:off x="2202873" y="2300038"/>
            <a:ext cx="182794" cy="177067"/>
          </a:xfrm>
          <a:prstGeom prst="line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4399578" y="2349915"/>
            <a:ext cx="182794" cy="177067"/>
          </a:xfrm>
          <a:prstGeom prst="line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1843256" y="2532090"/>
            <a:ext cx="3158186" cy="3541712"/>
          </a:xfrm>
          <a:prstGeom prst="roundRect">
            <a:avLst>
              <a:gd name="adj" fmla="val 5875"/>
            </a:avLst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3321902" y="538300"/>
            <a:ext cx="554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dirty="0"/>
              <a:t>单击此处添加标题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/>
          <a:srcRect r="4087" b="4845"/>
          <a:stretch>
            <a:fillRect/>
          </a:stretch>
        </p:blipFill>
        <p:spPr>
          <a:xfrm>
            <a:off x="2148515" y="2691325"/>
            <a:ext cx="2482045" cy="3216250"/>
          </a:xfrm>
          <a:prstGeom prst="rect">
            <a:avLst/>
          </a:prstGeom>
        </p:spPr>
      </p:pic>
      <p:sp>
        <p:nvSpPr>
          <p:cNvPr id="29" name="TextBox 7"/>
          <p:cNvSpPr txBox="1"/>
          <p:nvPr/>
        </p:nvSpPr>
        <p:spPr>
          <a:xfrm>
            <a:off x="6355526" y="2069850"/>
            <a:ext cx="470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zh-CN" altLang="en-US" sz="3200" dirty="0"/>
              <a:t>单击此处添加标题</a:t>
            </a: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6355526" y="3327357"/>
            <a:ext cx="4803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1" name="矩形 53"/>
          <p:cNvSpPr>
            <a:spLocks noChangeArrowheads="1"/>
          </p:cNvSpPr>
          <p:nvPr/>
        </p:nvSpPr>
        <p:spPr bwMode="auto">
          <a:xfrm>
            <a:off x="6355526" y="4110190"/>
            <a:ext cx="4803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2" name="矩形 53"/>
          <p:cNvSpPr>
            <a:spLocks noChangeArrowheads="1"/>
          </p:cNvSpPr>
          <p:nvPr/>
        </p:nvSpPr>
        <p:spPr bwMode="auto">
          <a:xfrm>
            <a:off x="6355526" y="4893023"/>
            <a:ext cx="4803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0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3"/>
          <a:srcRect l="6971" r="7517"/>
          <a:stretch>
            <a:fillRect/>
          </a:stretch>
        </p:blipFill>
        <p:spPr>
          <a:xfrm>
            <a:off x="530941" y="1849881"/>
            <a:ext cx="11130117" cy="42107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9" name="矩形 48"/>
          <p:cNvSpPr/>
          <p:nvPr/>
        </p:nvSpPr>
        <p:spPr>
          <a:xfrm>
            <a:off x="530941" y="1855950"/>
            <a:ext cx="11130117" cy="4220198"/>
          </a:xfrm>
          <a:prstGeom prst="rect">
            <a:avLst/>
          </a:prstGeom>
          <a:solidFill>
            <a:schemeClr val="tx1">
              <a:alpha val="73000"/>
            </a:schemeClr>
          </a:solidFill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 bwMode="auto">
          <a:xfrm>
            <a:off x="3093531" y="4255531"/>
            <a:ext cx="1714500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您的标题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075444" y="3261871"/>
            <a:ext cx="1714500" cy="433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您的标题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075444" y="5257584"/>
            <a:ext cx="1714500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您的标题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36005" y="2284607"/>
            <a:ext cx="6161088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36005" y="4240598"/>
            <a:ext cx="6500813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0" name="矩形 29"/>
          <p:cNvSpPr/>
          <p:nvPr/>
        </p:nvSpPr>
        <p:spPr>
          <a:xfrm>
            <a:off x="5036005" y="3282261"/>
            <a:ext cx="6215063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36005" y="5272333"/>
            <a:ext cx="6384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41" name="文本框 22"/>
          <p:cNvSpPr txBox="1"/>
          <p:nvPr/>
        </p:nvSpPr>
        <p:spPr>
          <a:xfrm>
            <a:off x="1213571" y="2733315"/>
            <a:ext cx="762626" cy="25545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4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075444" y="2263039"/>
            <a:ext cx="1714500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644876" y="2478939"/>
            <a:ext cx="43056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2644876" y="3477121"/>
            <a:ext cx="43056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644876" y="4475303"/>
            <a:ext cx="43056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2644876" y="5473484"/>
            <a:ext cx="43056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644876" y="2478939"/>
            <a:ext cx="0" cy="299454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1" idx="3"/>
          </p:cNvCxnSpPr>
          <p:nvPr/>
        </p:nvCxnSpPr>
        <p:spPr>
          <a:xfrm>
            <a:off x="1976197" y="4010588"/>
            <a:ext cx="66867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7"/>
          <p:cNvSpPr txBox="1"/>
          <p:nvPr/>
        </p:nvSpPr>
        <p:spPr>
          <a:xfrm>
            <a:off x="3323762" y="641091"/>
            <a:ext cx="554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加号 40"/>
          <p:cNvSpPr/>
          <p:nvPr/>
        </p:nvSpPr>
        <p:spPr>
          <a:xfrm>
            <a:off x="4017319" y="3662223"/>
            <a:ext cx="635000" cy="574675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等于号 41"/>
          <p:cNvSpPr/>
          <p:nvPr/>
        </p:nvSpPr>
        <p:spPr>
          <a:xfrm>
            <a:off x="7508005" y="3619838"/>
            <a:ext cx="719138" cy="579438"/>
          </a:xfrm>
          <a:prstGeom prst="mathEqual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文本框 4"/>
          <p:cNvSpPr txBox="1"/>
          <p:nvPr/>
        </p:nvSpPr>
        <p:spPr>
          <a:xfrm>
            <a:off x="4457699" y="1454007"/>
            <a:ext cx="3228975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eaLnBrk="1" hangingPunct="1"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单击此处添加您的标题</a:t>
            </a:r>
            <a:endParaRPr lang="zh-CN" altLang="en-US" sz="2000" dirty="0">
              <a:solidFill>
                <a:srgbClr val="00B0F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8" name="标题 1"/>
          <p:cNvSpPr txBox="1"/>
          <p:nvPr/>
        </p:nvSpPr>
        <p:spPr>
          <a:xfrm>
            <a:off x="4300451" y="884793"/>
            <a:ext cx="3591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algn="ctr"/>
            <a:r>
              <a:rPr lang="zh-CN" altLang="en-US" dirty="0" smtClean="0"/>
              <a:t>单击添加</a:t>
            </a:r>
            <a:r>
              <a:rPr lang="zh-CN" altLang="en-US" dirty="0"/>
              <a:t>标题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412291" y="2794319"/>
            <a:ext cx="2347952" cy="2347952"/>
            <a:chOff x="1694963" y="2668983"/>
            <a:chExt cx="2347952" cy="2347952"/>
          </a:xfrm>
        </p:grpSpPr>
        <p:pic>
          <p:nvPicPr>
            <p:cNvPr id="50" name="图片 49" descr="球机.jpg"/>
            <p:cNvPicPr>
              <a:picLocks noChangeAspect="1"/>
            </p:cNvPicPr>
            <p:nvPr/>
          </p:nvPicPr>
          <p:blipFill>
            <a:blip r:embed="rId3"/>
            <a:srcRect l="5617" t="521" r="6573" b="1734"/>
            <a:stretch>
              <a:fillRect/>
            </a:stretch>
          </p:blipFill>
          <p:spPr>
            <a:xfrm>
              <a:off x="1818209" y="2787669"/>
              <a:ext cx="2110582" cy="2110582"/>
            </a:xfrm>
            <a:custGeom>
              <a:avLst/>
              <a:gdLst>
                <a:gd name="connsiteX0" fmla="*/ 1055291 w 2110582"/>
                <a:gd name="connsiteY0" fmla="*/ 0 h 2110582"/>
                <a:gd name="connsiteX1" fmla="*/ 2110582 w 2110582"/>
                <a:gd name="connsiteY1" fmla="*/ 1055291 h 2110582"/>
                <a:gd name="connsiteX2" fmla="*/ 1055291 w 2110582"/>
                <a:gd name="connsiteY2" fmla="*/ 2110582 h 2110582"/>
                <a:gd name="connsiteX3" fmla="*/ 0 w 2110582"/>
                <a:gd name="connsiteY3" fmla="*/ 1055291 h 2110582"/>
                <a:gd name="connsiteX4" fmla="*/ 1055291 w 2110582"/>
                <a:gd name="connsiteY4" fmla="*/ 0 h 211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0582" h="2110582">
                  <a:moveTo>
                    <a:pt x="1055291" y="0"/>
                  </a:moveTo>
                  <a:cubicBezTo>
                    <a:pt x="1638112" y="0"/>
                    <a:pt x="2110582" y="472470"/>
                    <a:pt x="2110582" y="1055291"/>
                  </a:cubicBezTo>
                  <a:cubicBezTo>
                    <a:pt x="2110582" y="1638112"/>
                    <a:pt x="1638112" y="2110582"/>
                    <a:pt x="1055291" y="2110582"/>
                  </a:cubicBezTo>
                  <a:cubicBezTo>
                    <a:pt x="472470" y="2110582"/>
                    <a:pt x="0" y="1638112"/>
                    <a:pt x="0" y="1055291"/>
                  </a:cubicBezTo>
                  <a:cubicBezTo>
                    <a:pt x="0" y="472470"/>
                    <a:pt x="472470" y="0"/>
                    <a:pt x="1055291" y="0"/>
                  </a:cubicBezTo>
                  <a:close/>
                </a:path>
              </a:pathLst>
            </a:custGeom>
            <a:noFill/>
            <a:ln w="9525">
              <a:noFill/>
              <a:miter/>
            </a:ln>
          </p:spPr>
        </p:pic>
        <p:sp>
          <p:nvSpPr>
            <p:cNvPr id="49" name="椭圆 48"/>
            <p:cNvSpPr/>
            <p:nvPr/>
          </p:nvSpPr>
          <p:spPr>
            <a:xfrm>
              <a:off x="1818210" y="2787670"/>
              <a:ext cx="2110581" cy="2110581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694963" y="2668983"/>
              <a:ext cx="2347952" cy="2347952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文本框 11"/>
            <p:cNvSpPr txBox="1"/>
            <p:nvPr/>
          </p:nvSpPr>
          <p:spPr>
            <a:xfrm>
              <a:off x="1822070" y="3611977"/>
              <a:ext cx="2171700" cy="46196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4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09395" y="2776466"/>
            <a:ext cx="2371720" cy="2347952"/>
            <a:chOff x="4898255" y="2651130"/>
            <a:chExt cx="2371720" cy="2347952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4"/>
            <a:srcRect l="418" t="540" r="1669" b="1878"/>
            <a:stretch>
              <a:fillRect/>
            </a:stretch>
          </p:blipFill>
          <p:spPr>
            <a:xfrm>
              <a:off x="5044384" y="2769814"/>
              <a:ext cx="2110582" cy="2110582"/>
            </a:xfrm>
            <a:custGeom>
              <a:avLst/>
              <a:gdLst>
                <a:gd name="connsiteX0" fmla="*/ 1055291 w 2110582"/>
                <a:gd name="connsiteY0" fmla="*/ 0 h 2110582"/>
                <a:gd name="connsiteX1" fmla="*/ 2110582 w 2110582"/>
                <a:gd name="connsiteY1" fmla="*/ 1055291 h 2110582"/>
                <a:gd name="connsiteX2" fmla="*/ 1055291 w 2110582"/>
                <a:gd name="connsiteY2" fmla="*/ 2110582 h 2110582"/>
                <a:gd name="connsiteX3" fmla="*/ 0 w 2110582"/>
                <a:gd name="connsiteY3" fmla="*/ 1055291 h 2110582"/>
                <a:gd name="connsiteX4" fmla="*/ 1055291 w 2110582"/>
                <a:gd name="connsiteY4" fmla="*/ 0 h 211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0582" h="2110582">
                  <a:moveTo>
                    <a:pt x="1055291" y="0"/>
                  </a:moveTo>
                  <a:cubicBezTo>
                    <a:pt x="1638112" y="0"/>
                    <a:pt x="2110582" y="472470"/>
                    <a:pt x="2110582" y="1055291"/>
                  </a:cubicBezTo>
                  <a:cubicBezTo>
                    <a:pt x="2110582" y="1638112"/>
                    <a:pt x="1638112" y="2110582"/>
                    <a:pt x="1055291" y="2110582"/>
                  </a:cubicBezTo>
                  <a:cubicBezTo>
                    <a:pt x="472470" y="2110582"/>
                    <a:pt x="0" y="1638112"/>
                    <a:pt x="0" y="1055291"/>
                  </a:cubicBezTo>
                  <a:cubicBezTo>
                    <a:pt x="0" y="472470"/>
                    <a:pt x="472470" y="0"/>
                    <a:pt x="1055291" y="0"/>
                  </a:cubicBezTo>
                  <a:close/>
                </a:path>
              </a:pathLst>
            </a:custGeom>
            <a:noFill/>
            <a:ln w="9525">
              <a:noFill/>
              <a:miter/>
            </a:ln>
          </p:spPr>
        </p:pic>
        <p:sp>
          <p:nvSpPr>
            <p:cNvPr id="56" name="椭圆 55"/>
            <p:cNvSpPr/>
            <p:nvPr/>
          </p:nvSpPr>
          <p:spPr>
            <a:xfrm>
              <a:off x="5040709" y="2765736"/>
              <a:ext cx="2110581" cy="2110581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922023" y="2651130"/>
              <a:ext cx="2347952" cy="2347952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文本框 17"/>
            <p:cNvSpPr txBox="1"/>
            <p:nvPr/>
          </p:nvSpPr>
          <p:spPr>
            <a:xfrm>
              <a:off x="4898255" y="3594272"/>
              <a:ext cx="2303463" cy="46166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4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</a:t>
              </a:r>
              <a:r>
                <a:rPr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454034" y="2776466"/>
            <a:ext cx="2347952" cy="2347952"/>
            <a:chOff x="8071121" y="2668983"/>
            <a:chExt cx="2347952" cy="2347952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5"/>
            <a:srcRect t="933" r="823" b="1534"/>
            <a:stretch>
              <a:fillRect/>
            </a:stretch>
          </p:blipFill>
          <p:spPr>
            <a:xfrm>
              <a:off x="8195974" y="2780463"/>
              <a:ext cx="2104414" cy="2110582"/>
            </a:xfrm>
            <a:custGeom>
              <a:avLst/>
              <a:gdLst>
                <a:gd name="connsiteX0" fmla="*/ 1049123 w 2104414"/>
                <a:gd name="connsiteY0" fmla="*/ 0 h 2110582"/>
                <a:gd name="connsiteX1" fmla="*/ 2104414 w 2104414"/>
                <a:gd name="connsiteY1" fmla="*/ 1055291 h 2110582"/>
                <a:gd name="connsiteX2" fmla="*/ 1049123 w 2104414"/>
                <a:gd name="connsiteY2" fmla="*/ 2110582 h 2110582"/>
                <a:gd name="connsiteX3" fmla="*/ 15272 w 2104414"/>
                <a:gd name="connsiteY3" fmla="*/ 1267969 h 2110582"/>
                <a:gd name="connsiteX4" fmla="*/ 0 w 2104414"/>
                <a:gd name="connsiteY4" fmla="*/ 1167904 h 2110582"/>
                <a:gd name="connsiteX5" fmla="*/ 0 w 2104414"/>
                <a:gd name="connsiteY5" fmla="*/ 942679 h 2110582"/>
                <a:gd name="connsiteX6" fmla="*/ 15272 w 2104414"/>
                <a:gd name="connsiteY6" fmla="*/ 842613 h 2110582"/>
                <a:gd name="connsiteX7" fmla="*/ 1049123 w 2104414"/>
                <a:gd name="connsiteY7" fmla="*/ 0 h 211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4414" h="2110582">
                  <a:moveTo>
                    <a:pt x="1049123" y="0"/>
                  </a:moveTo>
                  <a:cubicBezTo>
                    <a:pt x="1631944" y="0"/>
                    <a:pt x="2104414" y="472470"/>
                    <a:pt x="2104414" y="1055291"/>
                  </a:cubicBezTo>
                  <a:cubicBezTo>
                    <a:pt x="2104414" y="1638112"/>
                    <a:pt x="1631944" y="2110582"/>
                    <a:pt x="1049123" y="2110582"/>
                  </a:cubicBezTo>
                  <a:cubicBezTo>
                    <a:pt x="539155" y="2110582"/>
                    <a:pt x="113674" y="1748847"/>
                    <a:pt x="15272" y="1267969"/>
                  </a:cubicBezTo>
                  <a:lnTo>
                    <a:pt x="0" y="1167904"/>
                  </a:lnTo>
                  <a:lnTo>
                    <a:pt x="0" y="942679"/>
                  </a:lnTo>
                  <a:lnTo>
                    <a:pt x="15272" y="842613"/>
                  </a:lnTo>
                  <a:cubicBezTo>
                    <a:pt x="113674" y="361735"/>
                    <a:pt x="539155" y="0"/>
                    <a:pt x="1049123" y="0"/>
                  </a:cubicBezTo>
                  <a:close/>
                </a:path>
              </a:pathLst>
            </a:custGeom>
            <a:noFill/>
            <a:ln w="9525">
              <a:noFill/>
              <a:miter/>
            </a:ln>
          </p:spPr>
        </p:pic>
        <p:sp>
          <p:nvSpPr>
            <p:cNvPr id="57" name="椭圆 56"/>
            <p:cNvSpPr/>
            <p:nvPr/>
          </p:nvSpPr>
          <p:spPr>
            <a:xfrm>
              <a:off x="8189807" y="2780464"/>
              <a:ext cx="2110581" cy="2110581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8071121" y="2668983"/>
              <a:ext cx="2347952" cy="2347952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文本框 16"/>
            <p:cNvSpPr txBox="1"/>
            <p:nvPr/>
          </p:nvSpPr>
          <p:spPr>
            <a:xfrm>
              <a:off x="8247320" y="3590043"/>
              <a:ext cx="2089150" cy="46196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4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标题 1"/>
          <p:cNvSpPr txBox="1"/>
          <p:nvPr/>
        </p:nvSpPr>
        <p:spPr bwMode="auto">
          <a:xfrm>
            <a:off x="4667250" y="816632"/>
            <a:ext cx="285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您的标题</a:t>
            </a:r>
            <a:endParaRPr lang="zh-CN" altLang="en-US" dirty="0"/>
          </a:p>
        </p:txBody>
      </p:sp>
      <p:cxnSp>
        <p:nvCxnSpPr>
          <p:cNvPr id="46" name="Straight Connector 20"/>
          <p:cNvCxnSpPr/>
          <p:nvPr/>
        </p:nvCxnSpPr>
        <p:spPr>
          <a:xfrm>
            <a:off x="2612343" y="5022832"/>
            <a:ext cx="9579657" cy="0"/>
          </a:xfrm>
          <a:prstGeom prst="lin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1"/>
          <p:cNvSpPr/>
          <p:nvPr/>
        </p:nvSpPr>
        <p:spPr>
          <a:xfrm>
            <a:off x="972229" y="4202775"/>
            <a:ext cx="1640114" cy="1640114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sym typeface="Arial" panose="020B06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48" name="Teardrop 77"/>
          <p:cNvSpPr/>
          <p:nvPr/>
        </p:nvSpPr>
        <p:spPr>
          <a:xfrm rot="18900000">
            <a:off x="4155560" y="4940680"/>
            <a:ext cx="164306" cy="16430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9" name="Straight Connector 10"/>
          <p:cNvCxnSpPr>
            <a:endCxn id="50" idx="4"/>
          </p:cNvCxnSpPr>
          <p:nvPr/>
        </p:nvCxnSpPr>
        <p:spPr>
          <a:xfrm flipV="1">
            <a:off x="4237713" y="4202775"/>
            <a:ext cx="0" cy="703875"/>
          </a:xfrm>
          <a:prstGeom prst="lin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11"/>
          <p:cNvSpPr/>
          <p:nvPr/>
        </p:nvSpPr>
        <p:spPr>
          <a:xfrm>
            <a:off x="3555542" y="2838433"/>
            <a:ext cx="1364342" cy="1364342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sym typeface="Arial" panose="020B0604020202020204" pitchFamily="34" charset="0"/>
              </a:rPr>
              <a:t>A</a:t>
            </a:r>
            <a:endParaRPr lang="ru-RU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51" name="Teardrop 79"/>
          <p:cNvSpPr/>
          <p:nvPr/>
        </p:nvSpPr>
        <p:spPr>
          <a:xfrm rot="18900000">
            <a:off x="6746426" y="4940680"/>
            <a:ext cx="164306" cy="16430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2" name="Straight Connector 80"/>
          <p:cNvCxnSpPr>
            <a:endCxn id="53" idx="4"/>
          </p:cNvCxnSpPr>
          <p:nvPr/>
        </p:nvCxnSpPr>
        <p:spPr>
          <a:xfrm flipV="1">
            <a:off x="6828579" y="3507397"/>
            <a:ext cx="0" cy="1399254"/>
          </a:xfrm>
          <a:prstGeom prst="lin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81"/>
          <p:cNvSpPr/>
          <p:nvPr/>
        </p:nvSpPr>
        <p:spPr>
          <a:xfrm>
            <a:off x="6146408" y="2143055"/>
            <a:ext cx="1364342" cy="1364342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54" name="Teardrop 82"/>
          <p:cNvSpPr/>
          <p:nvPr/>
        </p:nvSpPr>
        <p:spPr>
          <a:xfrm rot="18900000">
            <a:off x="9337291" y="4904325"/>
            <a:ext cx="164306" cy="16430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5" name="Straight Connector 83"/>
          <p:cNvCxnSpPr/>
          <p:nvPr/>
        </p:nvCxnSpPr>
        <p:spPr>
          <a:xfrm flipV="1">
            <a:off x="9419445" y="4166422"/>
            <a:ext cx="0" cy="703875"/>
          </a:xfrm>
          <a:prstGeom prst="lin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84"/>
          <p:cNvSpPr/>
          <p:nvPr/>
        </p:nvSpPr>
        <p:spPr>
          <a:xfrm>
            <a:off x="8737274" y="2802080"/>
            <a:ext cx="1364342" cy="1364342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7955" y="4694091"/>
            <a:ext cx="1226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过 去</a:t>
            </a:r>
            <a:endParaRPr lang="zh-CN" altLang="en-US" sz="3200" dirty="0">
              <a:solidFill>
                <a:srgbClr val="00B0F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507246" y="5410471"/>
            <a:ext cx="1470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您的标题</a:t>
            </a:r>
            <a:endParaRPr lang="zh-CN" altLang="en-US" sz="2000" dirty="0">
              <a:solidFill>
                <a:srgbClr val="00B0F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3863072" y="3157888"/>
            <a:ext cx="749282" cy="737078"/>
          </a:xfrm>
          <a:custGeom>
            <a:avLst/>
            <a:gdLst>
              <a:gd name="T0" fmla="*/ 2827 w 3422"/>
              <a:gd name="T1" fmla="*/ 2407 h 3357"/>
              <a:gd name="T2" fmla="*/ 2131 w 3422"/>
              <a:gd name="T3" fmla="*/ 1712 h 3357"/>
              <a:gd name="T4" fmla="*/ 2696 w 3422"/>
              <a:gd name="T5" fmla="*/ 1147 h 3357"/>
              <a:gd name="T6" fmla="*/ 3222 w 3422"/>
              <a:gd name="T7" fmla="*/ 998 h 3357"/>
              <a:gd name="T8" fmla="*/ 3356 w 3422"/>
              <a:gd name="T9" fmla="*/ 419 h 3357"/>
              <a:gd name="T10" fmla="*/ 3090 w 3422"/>
              <a:gd name="T11" fmla="*/ 685 h 3357"/>
              <a:gd name="T12" fmla="*/ 2743 w 3422"/>
              <a:gd name="T13" fmla="*/ 679 h 3357"/>
              <a:gd name="T14" fmla="*/ 2737 w 3422"/>
              <a:gd name="T15" fmla="*/ 332 h 3357"/>
              <a:gd name="T16" fmla="*/ 3002 w 3422"/>
              <a:gd name="T17" fmla="*/ 66 h 3357"/>
              <a:gd name="T18" fmla="*/ 2424 w 3422"/>
              <a:gd name="T19" fmla="*/ 200 h 3357"/>
              <a:gd name="T20" fmla="*/ 2275 w 3422"/>
              <a:gd name="T21" fmla="*/ 726 h 3357"/>
              <a:gd name="T22" fmla="*/ 1711 w 3422"/>
              <a:gd name="T23" fmla="*/ 1291 h 3357"/>
              <a:gd name="T24" fmla="*/ 1147 w 3422"/>
              <a:gd name="T25" fmla="*/ 726 h 3357"/>
              <a:gd name="T26" fmla="*/ 997 w 3422"/>
              <a:gd name="T27" fmla="*/ 200 h 3357"/>
              <a:gd name="T28" fmla="*/ 419 w 3422"/>
              <a:gd name="T29" fmla="*/ 66 h 3357"/>
              <a:gd name="T30" fmla="*/ 685 w 3422"/>
              <a:gd name="T31" fmla="*/ 332 h 3357"/>
              <a:gd name="T32" fmla="*/ 678 w 3422"/>
              <a:gd name="T33" fmla="*/ 679 h 3357"/>
              <a:gd name="T34" fmla="*/ 331 w 3422"/>
              <a:gd name="T35" fmla="*/ 685 h 3357"/>
              <a:gd name="T36" fmla="*/ 66 w 3422"/>
              <a:gd name="T37" fmla="*/ 420 h 3357"/>
              <a:gd name="T38" fmla="*/ 200 w 3422"/>
              <a:gd name="T39" fmla="*/ 998 h 3357"/>
              <a:gd name="T40" fmla="*/ 726 w 3422"/>
              <a:gd name="T41" fmla="*/ 1147 h 3357"/>
              <a:gd name="T42" fmla="*/ 1291 w 3422"/>
              <a:gd name="T43" fmla="*/ 1711 h 3357"/>
              <a:gd name="T44" fmla="*/ 595 w 3422"/>
              <a:gd name="T45" fmla="*/ 2406 h 3357"/>
              <a:gd name="T46" fmla="*/ 243 w 3422"/>
              <a:gd name="T47" fmla="*/ 2536 h 3357"/>
              <a:gd name="T48" fmla="*/ 243 w 3422"/>
              <a:gd name="T49" fmla="*/ 3179 h 3357"/>
              <a:gd name="T50" fmla="*/ 886 w 3422"/>
              <a:gd name="T51" fmla="*/ 3179 h 3357"/>
              <a:gd name="T52" fmla="*/ 1016 w 3422"/>
              <a:gd name="T53" fmla="*/ 2827 h 3357"/>
              <a:gd name="T54" fmla="*/ 1711 w 3422"/>
              <a:gd name="T55" fmla="*/ 2132 h 3357"/>
              <a:gd name="T56" fmla="*/ 2406 w 3422"/>
              <a:gd name="T57" fmla="*/ 2827 h 3357"/>
              <a:gd name="T58" fmla="*/ 2537 w 3422"/>
              <a:gd name="T59" fmla="*/ 3180 h 3357"/>
              <a:gd name="T60" fmla="*/ 3179 w 3422"/>
              <a:gd name="T61" fmla="*/ 3180 h 3357"/>
              <a:gd name="T62" fmla="*/ 3179 w 3422"/>
              <a:gd name="T63" fmla="*/ 2537 h 3357"/>
              <a:gd name="T64" fmla="*/ 2827 w 3422"/>
              <a:gd name="T65" fmla="*/ 2407 h 3357"/>
              <a:gd name="T66" fmla="*/ 2827 w 3422"/>
              <a:gd name="T67" fmla="*/ 2407 h 3357"/>
              <a:gd name="T68" fmla="*/ 2827 w 3422"/>
              <a:gd name="T69" fmla="*/ 2407 h 3357"/>
              <a:gd name="T70" fmla="*/ 626 w 3422"/>
              <a:gd name="T71" fmla="*/ 3089 h 3357"/>
              <a:gd name="T72" fmla="*/ 395 w 3422"/>
              <a:gd name="T73" fmla="*/ 3027 h 3357"/>
              <a:gd name="T74" fmla="*/ 333 w 3422"/>
              <a:gd name="T75" fmla="*/ 2796 h 3357"/>
              <a:gd name="T76" fmla="*/ 502 w 3422"/>
              <a:gd name="T77" fmla="*/ 2627 h 3357"/>
              <a:gd name="T78" fmla="*/ 733 w 3422"/>
              <a:gd name="T79" fmla="*/ 2689 h 3357"/>
              <a:gd name="T80" fmla="*/ 795 w 3422"/>
              <a:gd name="T81" fmla="*/ 2920 h 3357"/>
              <a:gd name="T82" fmla="*/ 626 w 3422"/>
              <a:gd name="T83" fmla="*/ 3089 h 3357"/>
              <a:gd name="T84" fmla="*/ 626 w 3422"/>
              <a:gd name="T85" fmla="*/ 3089 h 3357"/>
              <a:gd name="T86" fmla="*/ 626 w 3422"/>
              <a:gd name="T87" fmla="*/ 3089 h 3357"/>
              <a:gd name="T88" fmla="*/ 3027 w 3422"/>
              <a:gd name="T89" fmla="*/ 3028 h 3357"/>
              <a:gd name="T90" fmla="*/ 2796 w 3422"/>
              <a:gd name="T91" fmla="*/ 3089 h 3357"/>
              <a:gd name="T92" fmla="*/ 2627 w 3422"/>
              <a:gd name="T93" fmla="*/ 2920 h 3357"/>
              <a:gd name="T94" fmla="*/ 2688 w 3422"/>
              <a:gd name="T95" fmla="*/ 2689 h 3357"/>
              <a:gd name="T96" fmla="*/ 2920 w 3422"/>
              <a:gd name="T97" fmla="*/ 2627 h 3357"/>
              <a:gd name="T98" fmla="*/ 3089 w 3422"/>
              <a:gd name="T99" fmla="*/ 2796 h 3357"/>
              <a:gd name="T100" fmla="*/ 3027 w 3422"/>
              <a:gd name="T101" fmla="*/ 3028 h 3357"/>
              <a:gd name="T102" fmla="*/ 3027 w 3422"/>
              <a:gd name="T103" fmla="*/ 3028 h 3357"/>
              <a:gd name="T104" fmla="*/ 3027 w 3422"/>
              <a:gd name="T105" fmla="*/ 3028 h 3357"/>
              <a:gd name="T106" fmla="*/ 3027 w 3422"/>
              <a:gd name="T107" fmla="*/ 3028 h 3357"/>
              <a:gd name="T108" fmla="*/ 3027 w 3422"/>
              <a:gd name="T109" fmla="*/ 3028 h 3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22" h="3357">
                <a:moveTo>
                  <a:pt x="2827" y="2407"/>
                </a:moveTo>
                <a:cubicBezTo>
                  <a:pt x="2131" y="1712"/>
                  <a:pt x="2131" y="1712"/>
                  <a:pt x="2131" y="1712"/>
                </a:cubicBezTo>
                <a:cubicBezTo>
                  <a:pt x="2696" y="1147"/>
                  <a:pt x="2696" y="1147"/>
                  <a:pt x="2696" y="1147"/>
                </a:cubicBezTo>
                <a:cubicBezTo>
                  <a:pt x="2879" y="1190"/>
                  <a:pt x="3079" y="1141"/>
                  <a:pt x="3222" y="998"/>
                </a:cubicBezTo>
                <a:cubicBezTo>
                  <a:pt x="3379" y="841"/>
                  <a:pt x="3422" y="616"/>
                  <a:pt x="3356" y="419"/>
                </a:cubicBezTo>
                <a:cubicBezTo>
                  <a:pt x="3090" y="685"/>
                  <a:pt x="3090" y="685"/>
                  <a:pt x="3090" y="685"/>
                </a:cubicBezTo>
                <a:cubicBezTo>
                  <a:pt x="2996" y="779"/>
                  <a:pt x="2841" y="776"/>
                  <a:pt x="2743" y="679"/>
                </a:cubicBezTo>
                <a:cubicBezTo>
                  <a:pt x="2646" y="581"/>
                  <a:pt x="2643" y="426"/>
                  <a:pt x="2737" y="332"/>
                </a:cubicBezTo>
                <a:cubicBezTo>
                  <a:pt x="3002" y="66"/>
                  <a:pt x="3002" y="66"/>
                  <a:pt x="3002" y="66"/>
                </a:cubicBezTo>
                <a:cubicBezTo>
                  <a:pt x="2806" y="0"/>
                  <a:pt x="2581" y="43"/>
                  <a:pt x="2424" y="200"/>
                </a:cubicBezTo>
                <a:cubicBezTo>
                  <a:pt x="2281" y="342"/>
                  <a:pt x="2233" y="543"/>
                  <a:pt x="2275" y="726"/>
                </a:cubicBezTo>
                <a:cubicBezTo>
                  <a:pt x="1711" y="1291"/>
                  <a:pt x="1711" y="1291"/>
                  <a:pt x="1711" y="1291"/>
                </a:cubicBezTo>
                <a:cubicBezTo>
                  <a:pt x="1147" y="726"/>
                  <a:pt x="1147" y="726"/>
                  <a:pt x="1147" y="726"/>
                </a:cubicBezTo>
                <a:cubicBezTo>
                  <a:pt x="1189" y="543"/>
                  <a:pt x="1140" y="343"/>
                  <a:pt x="997" y="200"/>
                </a:cubicBezTo>
                <a:cubicBezTo>
                  <a:pt x="841" y="43"/>
                  <a:pt x="616" y="0"/>
                  <a:pt x="419" y="66"/>
                </a:cubicBezTo>
                <a:cubicBezTo>
                  <a:pt x="685" y="332"/>
                  <a:pt x="685" y="332"/>
                  <a:pt x="685" y="332"/>
                </a:cubicBezTo>
                <a:cubicBezTo>
                  <a:pt x="779" y="426"/>
                  <a:pt x="776" y="581"/>
                  <a:pt x="678" y="679"/>
                </a:cubicBezTo>
                <a:cubicBezTo>
                  <a:pt x="581" y="776"/>
                  <a:pt x="426" y="779"/>
                  <a:pt x="331" y="685"/>
                </a:cubicBezTo>
                <a:cubicBezTo>
                  <a:pt x="66" y="420"/>
                  <a:pt x="66" y="420"/>
                  <a:pt x="66" y="420"/>
                </a:cubicBezTo>
                <a:cubicBezTo>
                  <a:pt x="0" y="616"/>
                  <a:pt x="43" y="841"/>
                  <a:pt x="200" y="998"/>
                </a:cubicBezTo>
                <a:cubicBezTo>
                  <a:pt x="342" y="1141"/>
                  <a:pt x="543" y="1189"/>
                  <a:pt x="726" y="1147"/>
                </a:cubicBezTo>
                <a:cubicBezTo>
                  <a:pt x="1291" y="1711"/>
                  <a:pt x="1291" y="1711"/>
                  <a:pt x="1291" y="1711"/>
                </a:cubicBezTo>
                <a:cubicBezTo>
                  <a:pt x="595" y="2406"/>
                  <a:pt x="595" y="2406"/>
                  <a:pt x="595" y="2406"/>
                </a:cubicBezTo>
                <a:cubicBezTo>
                  <a:pt x="469" y="2398"/>
                  <a:pt x="339" y="2440"/>
                  <a:pt x="243" y="2536"/>
                </a:cubicBezTo>
                <a:cubicBezTo>
                  <a:pt x="65" y="2714"/>
                  <a:pt x="65" y="3002"/>
                  <a:pt x="243" y="3179"/>
                </a:cubicBezTo>
                <a:cubicBezTo>
                  <a:pt x="420" y="3357"/>
                  <a:pt x="708" y="3357"/>
                  <a:pt x="886" y="3179"/>
                </a:cubicBezTo>
                <a:cubicBezTo>
                  <a:pt x="982" y="3083"/>
                  <a:pt x="1024" y="2953"/>
                  <a:pt x="1016" y="2827"/>
                </a:cubicBezTo>
                <a:cubicBezTo>
                  <a:pt x="1711" y="2132"/>
                  <a:pt x="1711" y="2132"/>
                  <a:pt x="1711" y="2132"/>
                </a:cubicBezTo>
                <a:cubicBezTo>
                  <a:pt x="2406" y="2827"/>
                  <a:pt x="2406" y="2827"/>
                  <a:pt x="2406" y="2827"/>
                </a:cubicBezTo>
                <a:cubicBezTo>
                  <a:pt x="2398" y="2954"/>
                  <a:pt x="2440" y="3083"/>
                  <a:pt x="2537" y="3180"/>
                </a:cubicBezTo>
                <a:cubicBezTo>
                  <a:pt x="2714" y="3357"/>
                  <a:pt x="3002" y="3357"/>
                  <a:pt x="3179" y="3180"/>
                </a:cubicBezTo>
                <a:cubicBezTo>
                  <a:pt x="3357" y="3002"/>
                  <a:pt x="3357" y="2714"/>
                  <a:pt x="3179" y="2537"/>
                </a:cubicBezTo>
                <a:cubicBezTo>
                  <a:pt x="3083" y="2440"/>
                  <a:pt x="2953" y="2398"/>
                  <a:pt x="2827" y="2407"/>
                </a:cubicBezTo>
                <a:cubicBezTo>
                  <a:pt x="2827" y="2407"/>
                  <a:pt x="2827" y="2407"/>
                  <a:pt x="2827" y="2407"/>
                </a:cubicBezTo>
                <a:cubicBezTo>
                  <a:pt x="2827" y="2407"/>
                  <a:pt x="2827" y="2407"/>
                  <a:pt x="2827" y="2407"/>
                </a:cubicBezTo>
                <a:close/>
                <a:moveTo>
                  <a:pt x="626" y="3089"/>
                </a:moveTo>
                <a:cubicBezTo>
                  <a:pt x="395" y="3027"/>
                  <a:pt x="395" y="3027"/>
                  <a:pt x="395" y="3027"/>
                </a:cubicBezTo>
                <a:cubicBezTo>
                  <a:pt x="333" y="2796"/>
                  <a:pt x="333" y="2796"/>
                  <a:pt x="333" y="2796"/>
                </a:cubicBezTo>
                <a:cubicBezTo>
                  <a:pt x="502" y="2627"/>
                  <a:pt x="502" y="2627"/>
                  <a:pt x="502" y="2627"/>
                </a:cubicBezTo>
                <a:cubicBezTo>
                  <a:pt x="733" y="2689"/>
                  <a:pt x="733" y="2689"/>
                  <a:pt x="733" y="2689"/>
                </a:cubicBezTo>
                <a:cubicBezTo>
                  <a:pt x="795" y="2920"/>
                  <a:pt x="795" y="2920"/>
                  <a:pt x="795" y="2920"/>
                </a:cubicBezTo>
                <a:cubicBezTo>
                  <a:pt x="626" y="3089"/>
                  <a:pt x="626" y="3089"/>
                  <a:pt x="626" y="3089"/>
                </a:cubicBezTo>
                <a:cubicBezTo>
                  <a:pt x="626" y="3089"/>
                  <a:pt x="626" y="3089"/>
                  <a:pt x="626" y="3089"/>
                </a:cubicBezTo>
                <a:cubicBezTo>
                  <a:pt x="626" y="3089"/>
                  <a:pt x="626" y="3089"/>
                  <a:pt x="626" y="3089"/>
                </a:cubicBezTo>
                <a:close/>
                <a:moveTo>
                  <a:pt x="3027" y="3028"/>
                </a:moveTo>
                <a:cubicBezTo>
                  <a:pt x="2796" y="3089"/>
                  <a:pt x="2796" y="3089"/>
                  <a:pt x="2796" y="3089"/>
                </a:cubicBezTo>
                <a:cubicBezTo>
                  <a:pt x="2627" y="2920"/>
                  <a:pt x="2627" y="2920"/>
                  <a:pt x="2627" y="2920"/>
                </a:cubicBezTo>
                <a:cubicBezTo>
                  <a:pt x="2688" y="2689"/>
                  <a:pt x="2688" y="2689"/>
                  <a:pt x="2688" y="2689"/>
                </a:cubicBezTo>
                <a:cubicBezTo>
                  <a:pt x="2920" y="2627"/>
                  <a:pt x="2920" y="2627"/>
                  <a:pt x="2920" y="2627"/>
                </a:cubicBezTo>
                <a:cubicBezTo>
                  <a:pt x="3089" y="2796"/>
                  <a:pt x="3089" y="2796"/>
                  <a:pt x="3089" y="2796"/>
                </a:cubicBezTo>
                <a:cubicBezTo>
                  <a:pt x="3027" y="3028"/>
                  <a:pt x="3027" y="3028"/>
                  <a:pt x="3027" y="3028"/>
                </a:cubicBezTo>
                <a:cubicBezTo>
                  <a:pt x="3027" y="3028"/>
                  <a:pt x="3027" y="3028"/>
                  <a:pt x="3027" y="3028"/>
                </a:cubicBezTo>
                <a:cubicBezTo>
                  <a:pt x="3027" y="3028"/>
                  <a:pt x="3027" y="3028"/>
                  <a:pt x="3027" y="3028"/>
                </a:cubicBezTo>
                <a:close/>
                <a:moveTo>
                  <a:pt x="3027" y="3028"/>
                </a:moveTo>
                <a:cubicBezTo>
                  <a:pt x="3027" y="3028"/>
                  <a:pt x="3027" y="3028"/>
                  <a:pt x="3027" y="3028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6246835" y="5441941"/>
            <a:ext cx="121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您的标题</a:t>
            </a:r>
            <a:endParaRPr lang="zh-CN" altLang="en-US" sz="2000" dirty="0">
              <a:solidFill>
                <a:srgbClr val="00B0F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812224" y="5441941"/>
            <a:ext cx="121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您的标题</a:t>
            </a:r>
            <a:endParaRPr lang="zh-CN" altLang="en-US" sz="2000" dirty="0">
              <a:solidFill>
                <a:srgbClr val="00B0F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7" name="Freeform 9"/>
          <p:cNvSpPr>
            <a:spLocks noEditPoints="1"/>
          </p:cNvSpPr>
          <p:nvPr/>
        </p:nvSpPr>
        <p:spPr bwMode="auto">
          <a:xfrm>
            <a:off x="6869477" y="2334397"/>
            <a:ext cx="447675" cy="454025"/>
          </a:xfrm>
          <a:custGeom>
            <a:avLst/>
            <a:gdLst>
              <a:gd name="T0" fmla="*/ 0 w 1411"/>
              <a:gd name="T1" fmla="*/ 0 h 1429"/>
              <a:gd name="T2" fmla="*/ 0 w 1411"/>
              <a:gd name="T3" fmla="*/ 1429 h 1429"/>
              <a:gd name="T4" fmla="*/ 1411 w 1411"/>
              <a:gd name="T5" fmla="*/ 1429 h 1429"/>
              <a:gd name="T6" fmla="*/ 0 w 1411"/>
              <a:gd name="T7" fmla="*/ 0 h 1429"/>
              <a:gd name="T8" fmla="*/ 66 w 1411"/>
              <a:gd name="T9" fmla="*/ 73 h 1429"/>
              <a:gd name="T10" fmla="*/ 924 w 1411"/>
              <a:gd name="T11" fmla="*/ 500 h 1429"/>
              <a:gd name="T12" fmla="*/ 1339 w 1411"/>
              <a:gd name="T13" fmla="*/ 1363 h 1429"/>
              <a:gd name="T14" fmla="*/ 66 w 1411"/>
              <a:gd name="T15" fmla="*/ 1363 h 1429"/>
              <a:gd name="T16" fmla="*/ 66 w 1411"/>
              <a:gd name="T17" fmla="*/ 73 h 1429"/>
              <a:gd name="T18" fmla="*/ 66 w 1411"/>
              <a:gd name="T19" fmla="*/ 73 h 1429"/>
              <a:gd name="T20" fmla="*/ 66 w 1411"/>
              <a:gd name="T21" fmla="*/ 73 h 1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11" h="1429">
                <a:moveTo>
                  <a:pt x="0" y="0"/>
                </a:moveTo>
                <a:cubicBezTo>
                  <a:pt x="0" y="1429"/>
                  <a:pt x="0" y="1429"/>
                  <a:pt x="0" y="1429"/>
                </a:cubicBezTo>
                <a:cubicBezTo>
                  <a:pt x="1411" y="1429"/>
                  <a:pt x="1411" y="1429"/>
                  <a:pt x="1411" y="1429"/>
                </a:cubicBezTo>
                <a:cubicBezTo>
                  <a:pt x="1361" y="670"/>
                  <a:pt x="758" y="62"/>
                  <a:pt x="0" y="0"/>
                </a:cubicBezTo>
                <a:moveTo>
                  <a:pt x="66" y="73"/>
                </a:moveTo>
                <a:cubicBezTo>
                  <a:pt x="390" y="116"/>
                  <a:pt x="693" y="266"/>
                  <a:pt x="924" y="500"/>
                </a:cubicBezTo>
                <a:cubicBezTo>
                  <a:pt x="1156" y="734"/>
                  <a:pt x="1301" y="1038"/>
                  <a:pt x="1339" y="1363"/>
                </a:cubicBezTo>
                <a:cubicBezTo>
                  <a:pt x="66" y="1363"/>
                  <a:pt x="66" y="1363"/>
                  <a:pt x="66" y="1363"/>
                </a:cubicBezTo>
                <a:cubicBezTo>
                  <a:pt x="66" y="73"/>
                  <a:pt x="66" y="73"/>
                  <a:pt x="66" y="73"/>
                </a:cubicBezTo>
                <a:close/>
                <a:moveTo>
                  <a:pt x="66" y="73"/>
                </a:moveTo>
                <a:cubicBezTo>
                  <a:pt x="66" y="73"/>
                  <a:pt x="66" y="73"/>
                  <a:pt x="66" y="73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10"/>
          <p:cNvSpPr>
            <a:spLocks noEditPoints="1"/>
          </p:cNvSpPr>
          <p:nvPr/>
        </p:nvSpPr>
        <p:spPr bwMode="auto">
          <a:xfrm>
            <a:off x="7028227" y="2993209"/>
            <a:ext cx="80963" cy="80963"/>
          </a:xfrm>
          <a:custGeom>
            <a:avLst/>
            <a:gdLst>
              <a:gd name="T0" fmla="*/ 128 w 257"/>
              <a:gd name="T1" fmla="*/ 0 h 253"/>
              <a:gd name="T2" fmla="*/ 0 w 257"/>
              <a:gd name="T3" fmla="*/ 127 h 253"/>
              <a:gd name="T4" fmla="*/ 128 w 257"/>
              <a:gd name="T5" fmla="*/ 253 h 253"/>
              <a:gd name="T6" fmla="*/ 257 w 257"/>
              <a:gd name="T7" fmla="*/ 127 h 253"/>
              <a:gd name="T8" fmla="*/ 128 w 257"/>
              <a:gd name="T9" fmla="*/ 0 h 253"/>
              <a:gd name="T10" fmla="*/ 128 w 257"/>
              <a:gd name="T11" fmla="*/ 192 h 253"/>
              <a:gd name="T12" fmla="*/ 61 w 257"/>
              <a:gd name="T13" fmla="*/ 127 h 253"/>
              <a:gd name="T14" fmla="*/ 128 w 257"/>
              <a:gd name="T15" fmla="*/ 61 h 253"/>
              <a:gd name="T16" fmla="*/ 196 w 257"/>
              <a:gd name="T17" fmla="*/ 127 h 253"/>
              <a:gd name="T18" fmla="*/ 128 w 257"/>
              <a:gd name="T19" fmla="*/ 19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7" h="253">
                <a:moveTo>
                  <a:pt x="128" y="0"/>
                </a:moveTo>
                <a:cubicBezTo>
                  <a:pt x="58" y="0"/>
                  <a:pt x="0" y="57"/>
                  <a:pt x="0" y="127"/>
                </a:cubicBezTo>
                <a:cubicBezTo>
                  <a:pt x="0" y="196"/>
                  <a:pt x="58" y="253"/>
                  <a:pt x="128" y="253"/>
                </a:cubicBezTo>
                <a:cubicBezTo>
                  <a:pt x="199" y="253"/>
                  <a:pt x="257" y="196"/>
                  <a:pt x="257" y="127"/>
                </a:cubicBezTo>
                <a:cubicBezTo>
                  <a:pt x="257" y="57"/>
                  <a:pt x="199" y="0"/>
                  <a:pt x="128" y="0"/>
                </a:cubicBezTo>
                <a:moveTo>
                  <a:pt x="128" y="192"/>
                </a:moveTo>
                <a:cubicBezTo>
                  <a:pt x="91" y="192"/>
                  <a:pt x="61" y="163"/>
                  <a:pt x="61" y="127"/>
                </a:cubicBezTo>
                <a:cubicBezTo>
                  <a:pt x="61" y="90"/>
                  <a:pt x="91" y="61"/>
                  <a:pt x="128" y="61"/>
                </a:cubicBezTo>
                <a:cubicBezTo>
                  <a:pt x="166" y="61"/>
                  <a:pt x="196" y="90"/>
                  <a:pt x="196" y="127"/>
                </a:cubicBezTo>
                <a:cubicBezTo>
                  <a:pt x="196" y="163"/>
                  <a:pt x="166" y="192"/>
                  <a:pt x="128" y="192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11"/>
          <p:cNvSpPr>
            <a:spLocks noEditPoints="1"/>
          </p:cNvSpPr>
          <p:nvPr/>
        </p:nvSpPr>
        <p:spPr bwMode="auto">
          <a:xfrm>
            <a:off x="6990127" y="2955109"/>
            <a:ext cx="158750" cy="157163"/>
          </a:xfrm>
          <a:custGeom>
            <a:avLst/>
            <a:gdLst>
              <a:gd name="T0" fmla="*/ 250 w 501"/>
              <a:gd name="T1" fmla="*/ 0 h 496"/>
              <a:gd name="T2" fmla="*/ 0 w 501"/>
              <a:gd name="T3" fmla="*/ 248 h 496"/>
              <a:gd name="T4" fmla="*/ 250 w 501"/>
              <a:gd name="T5" fmla="*/ 496 h 496"/>
              <a:gd name="T6" fmla="*/ 501 w 501"/>
              <a:gd name="T7" fmla="*/ 248 h 496"/>
              <a:gd name="T8" fmla="*/ 250 w 501"/>
              <a:gd name="T9" fmla="*/ 0 h 496"/>
              <a:gd name="T10" fmla="*/ 248 w 501"/>
              <a:gd name="T11" fmla="*/ 436 h 496"/>
              <a:gd name="T12" fmla="*/ 59 w 501"/>
              <a:gd name="T13" fmla="*/ 249 h 496"/>
              <a:gd name="T14" fmla="*/ 248 w 501"/>
              <a:gd name="T15" fmla="*/ 61 h 496"/>
              <a:gd name="T16" fmla="*/ 438 w 501"/>
              <a:gd name="T17" fmla="*/ 249 h 496"/>
              <a:gd name="T18" fmla="*/ 248 w 501"/>
              <a:gd name="T19" fmla="*/ 436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1" h="496">
                <a:moveTo>
                  <a:pt x="250" y="0"/>
                </a:moveTo>
                <a:cubicBezTo>
                  <a:pt x="112" y="0"/>
                  <a:pt x="0" y="111"/>
                  <a:pt x="0" y="248"/>
                </a:cubicBezTo>
                <a:cubicBezTo>
                  <a:pt x="0" y="385"/>
                  <a:pt x="112" y="496"/>
                  <a:pt x="250" y="496"/>
                </a:cubicBezTo>
                <a:cubicBezTo>
                  <a:pt x="389" y="496"/>
                  <a:pt x="501" y="385"/>
                  <a:pt x="501" y="248"/>
                </a:cubicBezTo>
                <a:cubicBezTo>
                  <a:pt x="501" y="111"/>
                  <a:pt x="389" y="0"/>
                  <a:pt x="250" y="0"/>
                </a:cubicBezTo>
                <a:moveTo>
                  <a:pt x="248" y="436"/>
                </a:moveTo>
                <a:cubicBezTo>
                  <a:pt x="144" y="436"/>
                  <a:pt x="59" y="352"/>
                  <a:pt x="59" y="249"/>
                </a:cubicBezTo>
                <a:cubicBezTo>
                  <a:pt x="59" y="145"/>
                  <a:pt x="144" y="61"/>
                  <a:pt x="248" y="61"/>
                </a:cubicBezTo>
                <a:cubicBezTo>
                  <a:pt x="353" y="61"/>
                  <a:pt x="438" y="145"/>
                  <a:pt x="438" y="249"/>
                </a:cubicBezTo>
                <a:cubicBezTo>
                  <a:pt x="438" y="352"/>
                  <a:pt x="353" y="436"/>
                  <a:pt x="248" y="436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12"/>
          <p:cNvSpPr>
            <a:spLocks noEditPoints="1"/>
          </p:cNvSpPr>
          <p:nvPr/>
        </p:nvSpPr>
        <p:spPr bwMode="auto">
          <a:xfrm>
            <a:off x="6869477" y="2853509"/>
            <a:ext cx="447675" cy="454025"/>
          </a:xfrm>
          <a:custGeom>
            <a:avLst/>
            <a:gdLst>
              <a:gd name="T0" fmla="*/ 0 w 1411"/>
              <a:gd name="T1" fmla="*/ 0 h 1429"/>
              <a:gd name="T2" fmla="*/ 0 w 1411"/>
              <a:gd name="T3" fmla="*/ 1429 h 1429"/>
              <a:gd name="T4" fmla="*/ 1411 w 1411"/>
              <a:gd name="T5" fmla="*/ 0 h 1429"/>
              <a:gd name="T6" fmla="*/ 0 w 1411"/>
              <a:gd name="T7" fmla="*/ 0 h 1429"/>
              <a:gd name="T8" fmla="*/ 976 w 1411"/>
              <a:gd name="T9" fmla="*/ 641 h 1429"/>
              <a:gd name="T10" fmla="*/ 926 w 1411"/>
              <a:gd name="T11" fmla="*/ 758 h 1429"/>
              <a:gd name="T12" fmla="*/ 969 w 1411"/>
              <a:gd name="T13" fmla="*/ 802 h 1429"/>
              <a:gd name="T14" fmla="*/ 866 w 1411"/>
              <a:gd name="T15" fmla="*/ 904 h 1429"/>
              <a:gd name="T16" fmla="*/ 822 w 1411"/>
              <a:gd name="T17" fmla="*/ 860 h 1429"/>
              <a:gd name="T18" fmla="*/ 701 w 1411"/>
              <a:gd name="T19" fmla="*/ 908 h 1429"/>
              <a:gd name="T20" fmla="*/ 701 w 1411"/>
              <a:gd name="T21" fmla="*/ 964 h 1429"/>
              <a:gd name="T22" fmla="*/ 556 w 1411"/>
              <a:gd name="T23" fmla="*/ 964 h 1429"/>
              <a:gd name="T24" fmla="*/ 556 w 1411"/>
              <a:gd name="T25" fmla="*/ 907 h 1429"/>
              <a:gd name="T26" fmla="*/ 442 w 1411"/>
              <a:gd name="T27" fmla="*/ 859 h 1429"/>
              <a:gd name="T28" fmla="*/ 395 w 1411"/>
              <a:gd name="T29" fmla="*/ 906 h 1429"/>
              <a:gd name="T30" fmla="*/ 292 w 1411"/>
              <a:gd name="T31" fmla="*/ 803 h 1429"/>
              <a:gd name="T32" fmla="*/ 338 w 1411"/>
              <a:gd name="T33" fmla="*/ 757 h 1429"/>
              <a:gd name="T34" fmla="*/ 289 w 1411"/>
              <a:gd name="T35" fmla="*/ 641 h 1429"/>
              <a:gd name="T36" fmla="*/ 222 w 1411"/>
              <a:gd name="T37" fmla="*/ 641 h 1429"/>
              <a:gd name="T38" fmla="*/ 222 w 1411"/>
              <a:gd name="T39" fmla="*/ 495 h 1429"/>
              <a:gd name="T40" fmla="*/ 288 w 1411"/>
              <a:gd name="T41" fmla="*/ 495 h 1429"/>
              <a:gd name="T42" fmla="*/ 337 w 1411"/>
              <a:gd name="T43" fmla="*/ 375 h 1429"/>
              <a:gd name="T44" fmla="*/ 288 w 1411"/>
              <a:gd name="T45" fmla="*/ 326 h 1429"/>
              <a:gd name="T46" fmla="*/ 391 w 1411"/>
              <a:gd name="T47" fmla="*/ 223 h 1429"/>
              <a:gd name="T48" fmla="*/ 440 w 1411"/>
              <a:gd name="T49" fmla="*/ 272 h 1429"/>
              <a:gd name="T50" fmla="*/ 556 w 1411"/>
              <a:gd name="T51" fmla="*/ 224 h 1429"/>
              <a:gd name="T52" fmla="*/ 556 w 1411"/>
              <a:gd name="T53" fmla="*/ 167 h 1429"/>
              <a:gd name="T54" fmla="*/ 701 w 1411"/>
              <a:gd name="T55" fmla="*/ 167 h 1429"/>
              <a:gd name="T56" fmla="*/ 701 w 1411"/>
              <a:gd name="T57" fmla="*/ 222 h 1429"/>
              <a:gd name="T58" fmla="*/ 823 w 1411"/>
              <a:gd name="T59" fmla="*/ 271 h 1429"/>
              <a:gd name="T60" fmla="*/ 870 w 1411"/>
              <a:gd name="T61" fmla="*/ 225 h 1429"/>
              <a:gd name="T62" fmla="*/ 973 w 1411"/>
              <a:gd name="T63" fmla="*/ 327 h 1429"/>
              <a:gd name="T64" fmla="*/ 927 w 1411"/>
              <a:gd name="T65" fmla="*/ 374 h 1429"/>
              <a:gd name="T66" fmla="*/ 977 w 1411"/>
              <a:gd name="T67" fmla="*/ 495 h 1429"/>
              <a:gd name="T68" fmla="*/ 1039 w 1411"/>
              <a:gd name="T69" fmla="*/ 495 h 1429"/>
              <a:gd name="T70" fmla="*/ 1039 w 1411"/>
              <a:gd name="T71" fmla="*/ 641 h 1429"/>
              <a:gd name="T72" fmla="*/ 976 w 1411"/>
              <a:gd name="T73" fmla="*/ 641 h 1429"/>
              <a:gd name="T74" fmla="*/ 976 w 1411"/>
              <a:gd name="T75" fmla="*/ 641 h 1429"/>
              <a:gd name="T76" fmla="*/ 976 w 1411"/>
              <a:gd name="T77" fmla="*/ 641 h 1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11" h="1429">
                <a:moveTo>
                  <a:pt x="0" y="0"/>
                </a:moveTo>
                <a:cubicBezTo>
                  <a:pt x="0" y="1429"/>
                  <a:pt x="0" y="1429"/>
                  <a:pt x="0" y="1429"/>
                </a:cubicBezTo>
                <a:cubicBezTo>
                  <a:pt x="758" y="1367"/>
                  <a:pt x="1361" y="759"/>
                  <a:pt x="1411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976" y="641"/>
                </a:moveTo>
                <a:cubicBezTo>
                  <a:pt x="967" y="683"/>
                  <a:pt x="949" y="723"/>
                  <a:pt x="926" y="758"/>
                </a:cubicBezTo>
                <a:cubicBezTo>
                  <a:pt x="969" y="802"/>
                  <a:pt x="969" y="802"/>
                  <a:pt x="969" y="802"/>
                </a:cubicBezTo>
                <a:cubicBezTo>
                  <a:pt x="866" y="904"/>
                  <a:pt x="866" y="904"/>
                  <a:pt x="866" y="904"/>
                </a:cubicBezTo>
                <a:cubicBezTo>
                  <a:pt x="822" y="860"/>
                  <a:pt x="822" y="860"/>
                  <a:pt x="822" y="860"/>
                </a:cubicBezTo>
                <a:cubicBezTo>
                  <a:pt x="785" y="883"/>
                  <a:pt x="745" y="900"/>
                  <a:pt x="701" y="908"/>
                </a:cubicBezTo>
                <a:cubicBezTo>
                  <a:pt x="701" y="964"/>
                  <a:pt x="701" y="964"/>
                  <a:pt x="701" y="964"/>
                </a:cubicBezTo>
                <a:cubicBezTo>
                  <a:pt x="556" y="964"/>
                  <a:pt x="556" y="964"/>
                  <a:pt x="556" y="964"/>
                </a:cubicBezTo>
                <a:cubicBezTo>
                  <a:pt x="556" y="907"/>
                  <a:pt x="556" y="907"/>
                  <a:pt x="556" y="907"/>
                </a:cubicBezTo>
                <a:cubicBezTo>
                  <a:pt x="514" y="897"/>
                  <a:pt x="476" y="881"/>
                  <a:pt x="442" y="859"/>
                </a:cubicBezTo>
                <a:cubicBezTo>
                  <a:pt x="395" y="906"/>
                  <a:pt x="395" y="906"/>
                  <a:pt x="395" y="906"/>
                </a:cubicBezTo>
                <a:cubicBezTo>
                  <a:pt x="292" y="803"/>
                  <a:pt x="292" y="803"/>
                  <a:pt x="292" y="803"/>
                </a:cubicBezTo>
                <a:cubicBezTo>
                  <a:pt x="338" y="757"/>
                  <a:pt x="338" y="757"/>
                  <a:pt x="338" y="757"/>
                </a:cubicBezTo>
                <a:cubicBezTo>
                  <a:pt x="315" y="722"/>
                  <a:pt x="298" y="683"/>
                  <a:pt x="289" y="641"/>
                </a:cubicBezTo>
                <a:cubicBezTo>
                  <a:pt x="222" y="641"/>
                  <a:pt x="222" y="641"/>
                  <a:pt x="222" y="641"/>
                </a:cubicBezTo>
                <a:cubicBezTo>
                  <a:pt x="222" y="495"/>
                  <a:pt x="222" y="495"/>
                  <a:pt x="222" y="495"/>
                </a:cubicBezTo>
                <a:cubicBezTo>
                  <a:pt x="288" y="495"/>
                  <a:pt x="288" y="495"/>
                  <a:pt x="288" y="495"/>
                </a:cubicBezTo>
                <a:cubicBezTo>
                  <a:pt x="296" y="452"/>
                  <a:pt x="313" y="411"/>
                  <a:pt x="337" y="375"/>
                </a:cubicBezTo>
                <a:cubicBezTo>
                  <a:pt x="288" y="326"/>
                  <a:pt x="288" y="326"/>
                  <a:pt x="288" y="326"/>
                </a:cubicBezTo>
                <a:cubicBezTo>
                  <a:pt x="391" y="223"/>
                  <a:pt x="391" y="223"/>
                  <a:pt x="391" y="223"/>
                </a:cubicBezTo>
                <a:cubicBezTo>
                  <a:pt x="440" y="272"/>
                  <a:pt x="440" y="272"/>
                  <a:pt x="440" y="272"/>
                </a:cubicBezTo>
                <a:cubicBezTo>
                  <a:pt x="475" y="250"/>
                  <a:pt x="514" y="233"/>
                  <a:pt x="556" y="224"/>
                </a:cubicBezTo>
                <a:cubicBezTo>
                  <a:pt x="556" y="167"/>
                  <a:pt x="556" y="167"/>
                  <a:pt x="556" y="167"/>
                </a:cubicBezTo>
                <a:cubicBezTo>
                  <a:pt x="701" y="167"/>
                  <a:pt x="701" y="167"/>
                  <a:pt x="701" y="167"/>
                </a:cubicBezTo>
                <a:cubicBezTo>
                  <a:pt x="701" y="222"/>
                  <a:pt x="701" y="222"/>
                  <a:pt x="701" y="222"/>
                </a:cubicBezTo>
                <a:cubicBezTo>
                  <a:pt x="745" y="231"/>
                  <a:pt x="787" y="248"/>
                  <a:pt x="823" y="271"/>
                </a:cubicBezTo>
                <a:cubicBezTo>
                  <a:pt x="870" y="225"/>
                  <a:pt x="870" y="225"/>
                  <a:pt x="870" y="225"/>
                </a:cubicBezTo>
                <a:cubicBezTo>
                  <a:pt x="973" y="327"/>
                  <a:pt x="973" y="327"/>
                  <a:pt x="973" y="327"/>
                </a:cubicBezTo>
                <a:cubicBezTo>
                  <a:pt x="927" y="374"/>
                  <a:pt x="927" y="374"/>
                  <a:pt x="927" y="374"/>
                </a:cubicBezTo>
                <a:cubicBezTo>
                  <a:pt x="951" y="410"/>
                  <a:pt x="968" y="451"/>
                  <a:pt x="977" y="495"/>
                </a:cubicBezTo>
                <a:cubicBezTo>
                  <a:pt x="1039" y="495"/>
                  <a:pt x="1039" y="495"/>
                  <a:pt x="1039" y="495"/>
                </a:cubicBezTo>
                <a:cubicBezTo>
                  <a:pt x="1039" y="641"/>
                  <a:pt x="1039" y="641"/>
                  <a:pt x="1039" y="641"/>
                </a:cubicBezTo>
                <a:cubicBezTo>
                  <a:pt x="976" y="641"/>
                  <a:pt x="976" y="641"/>
                  <a:pt x="976" y="641"/>
                </a:cubicBezTo>
                <a:close/>
                <a:moveTo>
                  <a:pt x="976" y="641"/>
                </a:moveTo>
                <a:cubicBezTo>
                  <a:pt x="976" y="641"/>
                  <a:pt x="976" y="641"/>
                  <a:pt x="976" y="6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13"/>
          <p:cNvSpPr>
            <a:spLocks noEditPoints="1"/>
          </p:cNvSpPr>
          <p:nvPr/>
        </p:nvSpPr>
        <p:spPr bwMode="auto">
          <a:xfrm>
            <a:off x="6339252" y="2332809"/>
            <a:ext cx="465138" cy="455613"/>
          </a:xfrm>
          <a:custGeom>
            <a:avLst/>
            <a:gdLst>
              <a:gd name="T0" fmla="*/ 0 w 1464"/>
              <a:gd name="T1" fmla="*/ 1433 h 1433"/>
              <a:gd name="T2" fmla="*/ 1464 w 1464"/>
              <a:gd name="T3" fmla="*/ 1433 h 1433"/>
              <a:gd name="T4" fmla="*/ 1464 w 1464"/>
              <a:gd name="T5" fmla="*/ 0 h 1433"/>
              <a:gd name="T6" fmla="*/ 0 w 1464"/>
              <a:gd name="T7" fmla="*/ 1433 h 1433"/>
              <a:gd name="T8" fmla="*/ 761 w 1464"/>
              <a:gd name="T9" fmla="*/ 519 h 1433"/>
              <a:gd name="T10" fmla="*/ 920 w 1464"/>
              <a:gd name="T11" fmla="*/ 359 h 1433"/>
              <a:gd name="T12" fmla="*/ 1078 w 1464"/>
              <a:gd name="T13" fmla="*/ 519 h 1433"/>
              <a:gd name="T14" fmla="*/ 1100 w 1464"/>
              <a:gd name="T15" fmla="*/ 588 h 1433"/>
              <a:gd name="T16" fmla="*/ 1059 w 1464"/>
              <a:gd name="T17" fmla="*/ 634 h 1433"/>
              <a:gd name="T18" fmla="*/ 924 w 1464"/>
              <a:gd name="T19" fmla="*/ 774 h 1433"/>
              <a:gd name="T20" fmla="*/ 783 w 1464"/>
              <a:gd name="T21" fmla="*/ 634 h 1433"/>
              <a:gd name="T22" fmla="*/ 739 w 1464"/>
              <a:gd name="T23" fmla="*/ 588 h 1433"/>
              <a:gd name="T24" fmla="*/ 761 w 1464"/>
              <a:gd name="T25" fmla="*/ 519 h 1433"/>
              <a:gd name="T26" fmla="*/ 622 w 1464"/>
              <a:gd name="T27" fmla="*/ 897 h 1433"/>
              <a:gd name="T28" fmla="*/ 624 w 1464"/>
              <a:gd name="T29" fmla="*/ 897 h 1433"/>
              <a:gd name="T30" fmla="*/ 757 w 1464"/>
              <a:gd name="T31" fmla="*/ 756 h 1433"/>
              <a:gd name="T32" fmla="*/ 884 w 1464"/>
              <a:gd name="T33" fmla="*/ 969 h 1433"/>
              <a:gd name="T34" fmla="*/ 900 w 1464"/>
              <a:gd name="T35" fmla="*/ 874 h 1433"/>
              <a:gd name="T36" fmla="*/ 882 w 1464"/>
              <a:gd name="T37" fmla="*/ 843 h 1433"/>
              <a:gd name="T38" fmla="*/ 919 w 1464"/>
              <a:gd name="T39" fmla="*/ 806 h 1433"/>
              <a:gd name="T40" fmla="*/ 956 w 1464"/>
              <a:gd name="T41" fmla="*/ 843 h 1433"/>
              <a:gd name="T42" fmla="*/ 938 w 1464"/>
              <a:gd name="T43" fmla="*/ 874 h 1433"/>
              <a:gd name="T44" fmla="*/ 954 w 1464"/>
              <a:gd name="T45" fmla="*/ 971 h 1433"/>
              <a:gd name="T46" fmla="*/ 1082 w 1464"/>
              <a:gd name="T47" fmla="*/ 756 h 1433"/>
              <a:gd name="T48" fmla="*/ 1216 w 1464"/>
              <a:gd name="T49" fmla="*/ 897 h 1433"/>
              <a:gd name="T50" fmla="*/ 1218 w 1464"/>
              <a:gd name="T51" fmla="*/ 1211 h 1433"/>
              <a:gd name="T52" fmla="*/ 1216 w 1464"/>
              <a:gd name="T53" fmla="*/ 1211 h 1433"/>
              <a:gd name="T54" fmla="*/ 920 w 1464"/>
              <a:gd name="T55" fmla="*/ 1257 h 1433"/>
              <a:gd name="T56" fmla="*/ 623 w 1464"/>
              <a:gd name="T57" fmla="*/ 1211 h 1433"/>
              <a:gd name="T58" fmla="*/ 622 w 1464"/>
              <a:gd name="T59" fmla="*/ 1211 h 1433"/>
              <a:gd name="T60" fmla="*/ 622 w 1464"/>
              <a:gd name="T61" fmla="*/ 897 h 1433"/>
              <a:gd name="T62" fmla="*/ 622 w 1464"/>
              <a:gd name="T63" fmla="*/ 897 h 1433"/>
              <a:gd name="T64" fmla="*/ 622 w 1464"/>
              <a:gd name="T65" fmla="*/ 897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64" h="1433">
                <a:moveTo>
                  <a:pt x="0" y="1433"/>
                </a:moveTo>
                <a:cubicBezTo>
                  <a:pt x="1464" y="1433"/>
                  <a:pt x="1464" y="1433"/>
                  <a:pt x="1464" y="1433"/>
                </a:cubicBezTo>
                <a:cubicBezTo>
                  <a:pt x="1464" y="0"/>
                  <a:pt x="1464" y="0"/>
                  <a:pt x="1464" y="0"/>
                </a:cubicBezTo>
                <a:cubicBezTo>
                  <a:pt x="681" y="38"/>
                  <a:pt x="52" y="657"/>
                  <a:pt x="0" y="1433"/>
                </a:cubicBezTo>
                <a:moveTo>
                  <a:pt x="761" y="519"/>
                </a:moveTo>
                <a:cubicBezTo>
                  <a:pt x="766" y="430"/>
                  <a:pt x="835" y="359"/>
                  <a:pt x="920" y="359"/>
                </a:cubicBezTo>
                <a:cubicBezTo>
                  <a:pt x="1004" y="359"/>
                  <a:pt x="1073" y="430"/>
                  <a:pt x="1078" y="519"/>
                </a:cubicBezTo>
                <a:cubicBezTo>
                  <a:pt x="1098" y="527"/>
                  <a:pt x="1108" y="557"/>
                  <a:pt x="1100" y="588"/>
                </a:cubicBezTo>
                <a:cubicBezTo>
                  <a:pt x="1094" y="614"/>
                  <a:pt x="1076" y="632"/>
                  <a:pt x="1059" y="634"/>
                </a:cubicBezTo>
                <a:cubicBezTo>
                  <a:pt x="1033" y="707"/>
                  <a:pt x="983" y="774"/>
                  <a:pt x="924" y="774"/>
                </a:cubicBezTo>
                <a:cubicBezTo>
                  <a:pt x="865" y="774"/>
                  <a:pt x="811" y="707"/>
                  <a:pt x="783" y="634"/>
                </a:cubicBezTo>
                <a:cubicBezTo>
                  <a:pt x="764" y="633"/>
                  <a:pt x="746" y="615"/>
                  <a:pt x="739" y="588"/>
                </a:cubicBezTo>
                <a:cubicBezTo>
                  <a:pt x="731" y="557"/>
                  <a:pt x="741" y="527"/>
                  <a:pt x="761" y="519"/>
                </a:cubicBezTo>
                <a:moveTo>
                  <a:pt x="622" y="897"/>
                </a:moveTo>
                <a:cubicBezTo>
                  <a:pt x="624" y="897"/>
                  <a:pt x="624" y="897"/>
                  <a:pt x="624" y="897"/>
                </a:cubicBezTo>
                <a:cubicBezTo>
                  <a:pt x="635" y="838"/>
                  <a:pt x="685" y="787"/>
                  <a:pt x="757" y="756"/>
                </a:cubicBezTo>
                <a:cubicBezTo>
                  <a:pt x="884" y="969"/>
                  <a:pt x="884" y="969"/>
                  <a:pt x="884" y="969"/>
                </a:cubicBezTo>
                <a:cubicBezTo>
                  <a:pt x="900" y="874"/>
                  <a:pt x="900" y="874"/>
                  <a:pt x="900" y="874"/>
                </a:cubicBezTo>
                <a:cubicBezTo>
                  <a:pt x="889" y="868"/>
                  <a:pt x="882" y="856"/>
                  <a:pt x="882" y="843"/>
                </a:cubicBezTo>
                <a:cubicBezTo>
                  <a:pt x="882" y="823"/>
                  <a:pt x="899" y="806"/>
                  <a:pt x="919" y="806"/>
                </a:cubicBezTo>
                <a:cubicBezTo>
                  <a:pt x="939" y="806"/>
                  <a:pt x="956" y="823"/>
                  <a:pt x="956" y="843"/>
                </a:cubicBezTo>
                <a:cubicBezTo>
                  <a:pt x="956" y="856"/>
                  <a:pt x="949" y="868"/>
                  <a:pt x="938" y="874"/>
                </a:cubicBezTo>
                <a:cubicBezTo>
                  <a:pt x="954" y="971"/>
                  <a:pt x="954" y="971"/>
                  <a:pt x="954" y="971"/>
                </a:cubicBezTo>
                <a:cubicBezTo>
                  <a:pt x="1082" y="756"/>
                  <a:pt x="1082" y="756"/>
                  <a:pt x="1082" y="756"/>
                </a:cubicBezTo>
                <a:cubicBezTo>
                  <a:pt x="1154" y="787"/>
                  <a:pt x="1204" y="838"/>
                  <a:pt x="1216" y="897"/>
                </a:cubicBezTo>
                <a:cubicBezTo>
                  <a:pt x="1218" y="1211"/>
                  <a:pt x="1218" y="1211"/>
                  <a:pt x="1218" y="1211"/>
                </a:cubicBezTo>
                <a:cubicBezTo>
                  <a:pt x="1216" y="1211"/>
                  <a:pt x="1216" y="1211"/>
                  <a:pt x="1216" y="1211"/>
                </a:cubicBezTo>
                <a:cubicBezTo>
                  <a:pt x="1203" y="1237"/>
                  <a:pt x="1075" y="1257"/>
                  <a:pt x="920" y="1257"/>
                </a:cubicBezTo>
                <a:cubicBezTo>
                  <a:pt x="764" y="1257"/>
                  <a:pt x="637" y="1237"/>
                  <a:pt x="623" y="1211"/>
                </a:cubicBezTo>
                <a:cubicBezTo>
                  <a:pt x="622" y="1211"/>
                  <a:pt x="622" y="1211"/>
                  <a:pt x="622" y="1211"/>
                </a:cubicBezTo>
                <a:cubicBezTo>
                  <a:pt x="622" y="897"/>
                  <a:pt x="622" y="897"/>
                  <a:pt x="622" y="897"/>
                </a:cubicBezTo>
                <a:close/>
                <a:moveTo>
                  <a:pt x="622" y="897"/>
                </a:moveTo>
                <a:cubicBezTo>
                  <a:pt x="622" y="897"/>
                  <a:pt x="622" y="897"/>
                  <a:pt x="622" y="897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14"/>
          <p:cNvSpPr>
            <a:spLocks noEditPoints="1"/>
          </p:cNvSpPr>
          <p:nvPr/>
        </p:nvSpPr>
        <p:spPr bwMode="auto">
          <a:xfrm>
            <a:off x="6339252" y="2853509"/>
            <a:ext cx="465138" cy="455613"/>
          </a:xfrm>
          <a:custGeom>
            <a:avLst/>
            <a:gdLst>
              <a:gd name="T0" fmla="*/ 1464 w 1464"/>
              <a:gd name="T1" fmla="*/ 1433 h 1433"/>
              <a:gd name="T2" fmla="*/ 1464 w 1464"/>
              <a:gd name="T3" fmla="*/ 0 h 1433"/>
              <a:gd name="T4" fmla="*/ 0 w 1464"/>
              <a:gd name="T5" fmla="*/ 0 h 1433"/>
              <a:gd name="T6" fmla="*/ 1464 w 1464"/>
              <a:gd name="T7" fmla="*/ 1433 h 1433"/>
              <a:gd name="T8" fmla="*/ 898 w 1464"/>
              <a:gd name="T9" fmla="*/ 197 h 1433"/>
              <a:gd name="T10" fmla="*/ 1307 w 1464"/>
              <a:gd name="T11" fmla="*/ 610 h 1433"/>
              <a:gd name="T12" fmla="*/ 898 w 1464"/>
              <a:gd name="T13" fmla="*/ 1022 h 1433"/>
              <a:gd name="T14" fmla="*/ 488 w 1464"/>
              <a:gd name="T15" fmla="*/ 610 h 1433"/>
              <a:gd name="T16" fmla="*/ 898 w 1464"/>
              <a:gd name="T17" fmla="*/ 197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4" h="1433">
                <a:moveTo>
                  <a:pt x="1464" y="1433"/>
                </a:moveTo>
                <a:cubicBezTo>
                  <a:pt x="1464" y="0"/>
                  <a:pt x="1464" y="0"/>
                  <a:pt x="1464" y="0"/>
                </a:cubicBezTo>
                <a:cubicBezTo>
                  <a:pt x="0" y="0"/>
                  <a:pt x="0" y="0"/>
                  <a:pt x="0" y="0"/>
                </a:cubicBezTo>
                <a:cubicBezTo>
                  <a:pt x="52" y="776"/>
                  <a:pt x="681" y="1395"/>
                  <a:pt x="1464" y="1433"/>
                </a:cubicBezTo>
                <a:moveTo>
                  <a:pt x="898" y="197"/>
                </a:moveTo>
                <a:cubicBezTo>
                  <a:pt x="1124" y="197"/>
                  <a:pt x="1307" y="382"/>
                  <a:pt x="1307" y="610"/>
                </a:cubicBezTo>
                <a:cubicBezTo>
                  <a:pt x="1307" y="838"/>
                  <a:pt x="1124" y="1022"/>
                  <a:pt x="898" y="1022"/>
                </a:cubicBezTo>
                <a:cubicBezTo>
                  <a:pt x="672" y="1022"/>
                  <a:pt x="488" y="838"/>
                  <a:pt x="488" y="610"/>
                </a:cubicBezTo>
                <a:cubicBezTo>
                  <a:pt x="488" y="382"/>
                  <a:pt x="672" y="197"/>
                  <a:pt x="898" y="197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15"/>
          <p:cNvSpPr>
            <a:spLocks noEditPoints="1"/>
          </p:cNvSpPr>
          <p:nvPr/>
        </p:nvSpPr>
        <p:spPr bwMode="auto">
          <a:xfrm>
            <a:off x="6524990" y="2948759"/>
            <a:ext cx="198438" cy="198438"/>
          </a:xfrm>
          <a:custGeom>
            <a:avLst/>
            <a:gdLst>
              <a:gd name="T0" fmla="*/ 312 w 623"/>
              <a:gd name="T1" fmla="*/ 628 h 628"/>
              <a:gd name="T2" fmla="*/ 623 w 623"/>
              <a:gd name="T3" fmla="*/ 314 h 628"/>
              <a:gd name="T4" fmla="*/ 312 w 623"/>
              <a:gd name="T5" fmla="*/ 0 h 628"/>
              <a:gd name="T6" fmla="*/ 0 w 623"/>
              <a:gd name="T7" fmla="*/ 314 h 628"/>
              <a:gd name="T8" fmla="*/ 312 w 623"/>
              <a:gd name="T9" fmla="*/ 628 h 628"/>
              <a:gd name="T10" fmla="*/ 286 w 623"/>
              <a:gd name="T11" fmla="*/ 340 h 628"/>
              <a:gd name="T12" fmla="*/ 186 w 623"/>
              <a:gd name="T13" fmla="*/ 239 h 628"/>
              <a:gd name="T14" fmla="*/ 279 w 623"/>
              <a:gd name="T15" fmla="*/ 141 h 628"/>
              <a:gd name="T16" fmla="*/ 279 w 623"/>
              <a:gd name="T17" fmla="*/ 89 h 628"/>
              <a:gd name="T18" fmla="*/ 334 w 623"/>
              <a:gd name="T19" fmla="*/ 89 h 628"/>
              <a:gd name="T20" fmla="*/ 334 w 623"/>
              <a:gd name="T21" fmla="*/ 137 h 628"/>
              <a:gd name="T22" fmla="*/ 414 w 623"/>
              <a:gd name="T23" fmla="*/ 156 h 628"/>
              <a:gd name="T24" fmla="*/ 398 w 623"/>
              <a:gd name="T25" fmla="*/ 218 h 628"/>
              <a:gd name="T26" fmla="*/ 318 w 623"/>
              <a:gd name="T27" fmla="*/ 199 h 628"/>
              <a:gd name="T28" fmla="*/ 271 w 623"/>
              <a:gd name="T29" fmla="*/ 230 h 628"/>
              <a:gd name="T30" fmla="*/ 337 w 623"/>
              <a:gd name="T31" fmla="*/ 277 h 628"/>
              <a:gd name="T32" fmla="*/ 429 w 623"/>
              <a:gd name="T33" fmla="*/ 381 h 628"/>
              <a:gd name="T34" fmla="*/ 331 w 623"/>
              <a:gd name="T35" fmla="*/ 482 h 628"/>
              <a:gd name="T36" fmla="*/ 331 w 623"/>
              <a:gd name="T37" fmla="*/ 539 h 628"/>
              <a:gd name="T38" fmla="*/ 277 w 623"/>
              <a:gd name="T39" fmla="*/ 539 h 628"/>
              <a:gd name="T40" fmla="*/ 277 w 623"/>
              <a:gd name="T41" fmla="*/ 487 h 628"/>
              <a:gd name="T42" fmla="*/ 183 w 623"/>
              <a:gd name="T43" fmla="*/ 463 h 628"/>
              <a:gd name="T44" fmla="*/ 199 w 623"/>
              <a:gd name="T45" fmla="*/ 398 h 628"/>
              <a:gd name="T46" fmla="*/ 291 w 623"/>
              <a:gd name="T47" fmla="*/ 423 h 628"/>
              <a:gd name="T48" fmla="*/ 345 w 623"/>
              <a:gd name="T49" fmla="*/ 388 h 628"/>
              <a:gd name="T50" fmla="*/ 286 w 623"/>
              <a:gd name="T51" fmla="*/ 340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3" h="628">
                <a:moveTo>
                  <a:pt x="312" y="628"/>
                </a:moveTo>
                <a:cubicBezTo>
                  <a:pt x="483" y="628"/>
                  <a:pt x="623" y="487"/>
                  <a:pt x="623" y="314"/>
                </a:cubicBezTo>
                <a:cubicBezTo>
                  <a:pt x="623" y="140"/>
                  <a:pt x="483" y="0"/>
                  <a:pt x="312" y="0"/>
                </a:cubicBezTo>
                <a:cubicBezTo>
                  <a:pt x="140" y="0"/>
                  <a:pt x="0" y="140"/>
                  <a:pt x="0" y="314"/>
                </a:cubicBezTo>
                <a:cubicBezTo>
                  <a:pt x="0" y="487"/>
                  <a:pt x="140" y="628"/>
                  <a:pt x="312" y="628"/>
                </a:cubicBezTo>
                <a:moveTo>
                  <a:pt x="286" y="340"/>
                </a:moveTo>
                <a:cubicBezTo>
                  <a:pt x="227" y="321"/>
                  <a:pt x="186" y="293"/>
                  <a:pt x="186" y="239"/>
                </a:cubicBezTo>
                <a:cubicBezTo>
                  <a:pt x="186" y="190"/>
                  <a:pt x="220" y="152"/>
                  <a:pt x="279" y="141"/>
                </a:cubicBezTo>
                <a:cubicBezTo>
                  <a:pt x="279" y="89"/>
                  <a:pt x="279" y="89"/>
                  <a:pt x="279" y="89"/>
                </a:cubicBezTo>
                <a:cubicBezTo>
                  <a:pt x="334" y="89"/>
                  <a:pt x="334" y="89"/>
                  <a:pt x="334" y="89"/>
                </a:cubicBezTo>
                <a:cubicBezTo>
                  <a:pt x="334" y="137"/>
                  <a:pt x="334" y="137"/>
                  <a:pt x="334" y="137"/>
                </a:cubicBezTo>
                <a:cubicBezTo>
                  <a:pt x="370" y="138"/>
                  <a:pt x="395" y="147"/>
                  <a:pt x="414" y="156"/>
                </a:cubicBezTo>
                <a:cubicBezTo>
                  <a:pt x="398" y="218"/>
                  <a:pt x="398" y="218"/>
                  <a:pt x="398" y="218"/>
                </a:cubicBezTo>
                <a:cubicBezTo>
                  <a:pt x="384" y="211"/>
                  <a:pt x="358" y="199"/>
                  <a:pt x="318" y="199"/>
                </a:cubicBezTo>
                <a:cubicBezTo>
                  <a:pt x="282" y="199"/>
                  <a:pt x="271" y="215"/>
                  <a:pt x="271" y="230"/>
                </a:cubicBezTo>
                <a:cubicBezTo>
                  <a:pt x="271" y="248"/>
                  <a:pt x="290" y="260"/>
                  <a:pt x="337" y="277"/>
                </a:cubicBezTo>
                <a:cubicBezTo>
                  <a:pt x="403" y="300"/>
                  <a:pt x="429" y="331"/>
                  <a:pt x="429" y="381"/>
                </a:cubicBezTo>
                <a:cubicBezTo>
                  <a:pt x="429" y="430"/>
                  <a:pt x="395" y="472"/>
                  <a:pt x="331" y="482"/>
                </a:cubicBezTo>
                <a:cubicBezTo>
                  <a:pt x="331" y="539"/>
                  <a:pt x="331" y="539"/>
                  <a:pt x="331" y="539"/>
                </a:cubicBezTo>
                <a:cubicBezTo>
                  <a:pt x="277" y="539"/>
                  <a:pt x="277" y="539"/>
                  <a:pt x="277" y="539"/>
                </a:cubicBezTo>
                <a:cubicBezTo>
                  <a:pt x="277" y="487"/>
                  <a:pt x="277" y="487"/>
                  <a:pt x="277" y="487"/>
                </a:cubicBezTo>
                <a:cubicBezTo>
                  <a:pt x="240" y="485"/>
                  <a:pt x="204" y="475"/>
                  <a:pt x="183" y="463"/>
                </a:cubicBezTo>
                <a:cubicBezTo>
                  <a:pt x="199" y="398"/>
                  <a:pt x="199" y="398"/>
                  <a:pt x="199" y="398"/>
                </a:cubicBezTo>
                <a:cubicBezTo>
                  <a:pt x="222" y="411"/>
                  <a:pt x="255" y="423"/>
                  <a:pt x="291" y="423"/>
                </a:cubicBezTo>
                <a:cubicBezTo>
                  <a:pt x="323" y="423"/>
                  <a:pt x="345" y="410"/>
                  <a:pt x="345" y="388"/>
                </a:cubicBezTo>
                <a:cubicBezTo>
                  <a:pt x="345" y="367"/>
                  <a:pt x="327" y="354"/>
                  <a:pt x="286" y="34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16"/>
          <p:cNvSpPr>
            <a:spLocks noEditPoints="1"/>
          </p:cNvSpPr>
          <p:nvPr/>
        </p:nvSpPr>
        <p:spPr bwMode="auto">
          <a:xfrm>
            <a:off x="6945677" y="2435997"/>
            <a:ext cx="192088" cy="238125"/>
          </a:xfrm>
          <a:custGeom>
            <a:avLst/>
            <a:gdLst>
              <a:gd name="T0" fmla="*/ 302 w 604"/>
              <a:gd name="T1" fmla="*/ 0 h 754"/>
              <a:gd name="T2" fmla="*/ 0 w 604"/>
              <a:gd name="T3" fmla="*/ 303 h 754"/>
              <a:gd name="T4" fmla="*/ 144 w 604"/>
              <a:gd name="T5" fmla="*/ 616 h 754"/>
              <a:gd name="T6" fmla="*/ 136 w 604"/>
              <a:gd name="T7" fmla="*/ 754 h 754"/>
              <a:gd name="T8" fmla="*/ 162 w 604"/>
              <a:gd name="T9" fmla="*/ 747 h 754"/>
              <a:gd name="T10" fmla="*/ 454 w 604"/>
              <a:gd name="T11" fmla="*/ 747 h 754"/>
              <a:gd name="T12" fmla="*/ 475 w 604"/>
              <a:gd name="T13" fmla="*/ 751 h 754"/>
              <a:gd name="T14" fmla="*/ 466 w 604"/>
              <a:gd name="T15" fmla="*/ 610 h 754"/>
              <a:gd name="T16" fmla="*/ 604 w 604"/>
              <a:gd name="T17" fmla="*/ 303 h 754"/>
              <a:gd name="T18" fmla="*/ 302 w 604"/>
              <a:gd name="T19" fmla="*/ 0 h 754"/>
              <a:gd name="T20" fmla="*/ 423 w 604"/>
              <a:gd name="T21" fmla="*/ 564 h 754"/>
              <a:gd name="T22" fmla="*/ 401 w 604"/>
              <a:gd name="T23" fmla="*/ 584 h 754"/>
              <a:gd name="T24" fmla="*/ 408 w 604"/>
              <a:gd name="T25" fmla="*/ 695 h 754"/>
              <a:gd name="T26" fmla="*/ 203 w 604"/>
              <a:gd name="T27" fmla="*/ 695 h 754"/>
              <a:gd name="T28" fmla="*/ 209 w 604"/>
              <a:gd name="T29" fmla="*/ 589 h 754"/>
              <a:gd name="T30" fmla="*/ 186 w 604"/>
              <a:gd name="T31" fmla="*/ 569 h 754"/>
              <a:gd name="T32" fmla="*/ 63 w 604"/>
              <a:gd name="T33" fmla="*/ 303 h 754"/>
              <a:gd name="T34" fmla="*/ 302 w 604"/>
              <a:gd name="T35" fmla="*/ 63 h 754"/>
              <a:gd name="T36" fmla="*/ 540 w 604"/>
              <a:gd name="T37" fmla="*/ 303 h 754"/>
              <a:gd name="T38" fmla="*/ 423 w 604"/>
              <a:gd name="T39" fmla="*/ 564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04" h="754">
                <a:moveTo>
                  <a:pt x="302" y="0"/>
                </a:moveTo>
                <a:cubicBezTo>
                  <a:pt x="135" y="0"/>
                  <a:pt x="0" y="135"/>
                  <a:pt x="0" y="303"/>
                </a:cubicBezTo>
                <a:cubicBezTo>
                  <a:pt x="0" y="412"/>
                  <a:pt x="57" y="540"/>
                  <a:pt x="144" y="616"/>
                </a:cubicBezTo>
                <a:cubicBezTo>
                  <a:pt x="136" y="754"/>
                  <a:pt x="136" y="754"/>
                  <a:pt x="136" y="754"/>
                </a:cubicBezTo>
                <a:cubicBezTo>
                  <a:pt x="144" y="749"/>
                  <a:pt x="153" y="747"/>
                  <a:pt x="162" y="747"/>
                </a:cubicBezTo>
                <a:cubicBezTo>
                  <a:pt x="454" y="747"/>
                  <a:pt x="454" y="747"/>
                  <a:pt x="454" y="747"/>
                </a:cubicBezTo>
                <a:cubicBezTo>
                  <a:pt x="461" y="747"/>
                  <a:pt x="468" y="748"/>
                  <a:pt x="475" y="751"/>
                </a:cubicBezTo>
                <a:cubicBezTo>
                  <a:pt x="466" y="610"/>
                  <a:pt x="466" y="610"/>
                  <a:pt x="466" y="610"/>
                </a:cubicBezTo>
                <a:cubicBezTo>
                  <a:pt x="549" y="534"/>
                  <a:pt x="604" y="409"/>
                  <a:pt x="604" y="303"/>
                </a:cubicBezTo>
                <a:cubicBezTo>
                  <a:pt x="604" y="135"/>
                  <a:pt x="469" y="0"/>
                  <a:pt x="302" y="0"/>
                </a:cubicBezTo>
                <a:moveTo>
                  <a:pt x="423" y="564"/>
                </a:moveTo>
                <a:cubicBezTo>
                  <a:pt x="401" y="584"/>
                  <a:pt x="401" y="584"/>
                  <a:pt x="401" y="584"/>
                </a:cubicBezTo>
                <a:cubicBezTo>
                  <a:pt x="408" y="695"/>
                  <a:pt x="408" y="695"/>
                  <a:pt x="408" y="695"/>
                </a:cubicBezTo>
                <a:cubicBezTo>
                  <a:pt x="203" y="695"/>
                  <a:pt x="203" y="695"/>
                  <a:pt x="203" y="695"/>
                </a:cubicBezTo>
                <a:cubicBezTo>
                  <a:pt x="209" y="589"/>
                  <a:pt x="209" y="589"/>
                  <a:pt x="209" y="589"/>
                </a:cubicBezTo>
                <a:cubicBezTo>
                  <a:pt x="186" y="569"/>
                  <a:pt x="186" y="569"/>
                  <a:pt x="186" y="569"/>
                </a:cubicBezTo>
                <a:cubicBezTo>
                  <a:pt x="114" y="505"/>
                  <a:pt x="63" y="396"/>
                  <a:pt x="63" y="303"/>
                </a:cubicBezTo>
                <a:cubicBezTo>
                  <a:pt x="63" y="171"/>
                  <a:pt x="170" y="63"/>
                  <a:pt x="302" y="63"/>
                </a:cubicBezTo>
                <a:cubicBezTo>
                  <a:pt x="433" y="63"/>
                  <a:pt x="540" y="171"/>
                  <a:pt x="540" y="303"/>
                </a:cubicBezTo>
                <a:cubicBezTo>
                  <a:pt x="540" y="393"/>
                  <a:pt x="492" y="500"/>
                  <a:pt x="423" y="564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17"/>
          <p:cNvSpPr/>
          <p:nvPr/>
        </p:nvSpPr>
        <p:spPr bwMode="auto">
          <a:xfrm>
            <a:off x="6985365" y="2677297"/>
            <a:ext cx="117475" cy="25400"/>
          </a:xfrm>
          <a:custGeom>
            <a:avLst/>
            <a:gdLst>
              <a:gd name="T0" fmla="*/ 330 w 368"/>
              <a:gd name="T1" fmla="*/ 0 h 77"/>
              <a:gd name="T2" fmla="*/ 38 w 368"/>
              <a:gd name="T3" fmla="*/ 0 h 77"/>
              <a:gd name="T4" fmla="*/ 0 w 368"/>
              <a:gd name="T5" fmla="*/ 38 h 77"/>
              <a:gd name="T6" fmla="*/ 38 w 368"/>
              <a:gd name="T7" fmla="*/ 77 h 77"/>
              <a:gd name="T8" fmla="*/ 330 w 368"/>
              <a:gd name="T9" fmla="*/ 77 h 77"/>
              <a:gd name="T10" fmla="*/ 368 w 368"/>
              <a:gd name="T11" fmla="*/ 38 h 77"/>
              <a:gd name="T12" fmla="*/ 330 w 368"/>
              <a:gd name="T13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8" h="77">
                <a:moveTo>
                  <a:pt x="330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59"/>
                  <a:pt x="17" y="77"/>
                  <a:pt x="38" y="77"/>
                </a:cubicBezTo>
                <a:cubicBezTo>
                  <a:pt x="330" y="77"/>
                  <a:pt x="330" y="77"/>
                  <a:pt x="330" y="77"/>
                </a:cubicBezTo>
                <a:cubicBezTo>
                  <a:pt x="351" y="77"/>
                  <a:pt x="368" y="59"/>
                  <a:pt x="368" y="38"/>
                </a:cubicBezTo>
                <a:cubicBezTo>
                  <a:pt x="368" y="17"/>
                  <a:pt x="351" y="0"/>
                  <a:pt x="330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18"/>
          <p:cNvSpPr/>
          <p:nvPr/>
        </p:nvSpPr>
        <p:spPr bwMode="auto">
          <a:xfrm>
            <a:off x="6990127" y="2705872"/>
            <a:ext cx="106363" cy="23813"/>
          </a:xfrm>
          <a:custGeom>
            <a:avLst/>
            <a:gdLst>
              <a:gd name="T0" fmla="*/ 303 w 338"/>
              <a:gd name="T1" fmla="*/ 0 h 77"/>
              <a:gd name="T2" fmla="*/ 35 w 338"/>
              <a:gd name="T3" fmla="*/ 0 h 77"/>
              <a:gd name="T4" fmla="*/ 0 w 338"/>
              <a:gd name="T5" fmla="*/ 38 h 77"/>
              <a:gd name="T6" fmla="*/ 35 w 338"/>
              <a:gd name="T7" fmla="*/ 77 h 77"/>
              <a:gd name="T8" fmla="*/ 303 w 338"/>
              <a:gd name="T9" fmla="*/ 77 h 77"/>
              <a:gd name="T10" fmla="*/ 338 w 338"/>
              <a:gd name="T11" fmla="*/ 38 h 77"/>
              <a:gd name="T12" fmla="*/ 303 w 338"/>
              <a:gd name="T13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77">
                <a:moveTo>
                  <a:pt x="303" y="0"/>
                </a:moveTo>
                <a:cubicBezTo>
                  <a:pt x="35" y="0"/>
                  <a:pt x="35" y="0"/>
                  <a:pt x="35" y="0"/>
                </a:cubicBezTo>
                <a:cubicBezTo>
                  <a:pt x="15" y="0"/>
                  <a:pt x="0" y="17"/>
                  <a:pt x="0" y="38"/>
                </a:cubicBezTo>
                <a:cubicBezTo>
                  <a:pt x="0" y="59"/>
                  <a:pt x="15" y="77"/>
                  <a:pt x="35" y="77"/>
                </a:cubicBezTo>
                <a:cubicBezTo>
                  <a:pt x="303" y="77"/>
                  <a:pt x="303" y="77"/>
                  <a:pt x="303" y="77"/>
                </a:cubicBezTo>
                <a:cubicBezTo>
                  <a:pt x="322" y="77"/>
                  <a:pt x="338" y="59"/>
                  <a:pt x="338" y="38"/>
                </a:cubicBezTo>
                <a:cubicBezTo>
                  <a:pt x="338" y="17"/>
                  <a:pt x="322" y="0"/>
                  <a:pt x="303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19"/>
          <p:cNvSpPr/>
          <p:nvPr/>
        </p:nvSpPr>
        <p:spPr bwMode="auto">
          <a:xfrm>
            <a:off x="6999652" y="2734447"/>
            <a:ext cx="87313" cy="23813"/>
          </a:xfrm>
          <a:custGeom>
            <a:avLst/>
            <a:gdLst>
              <a:gd name="T0" fmla="*/ 250 w 278"/>
              <a:gd name="T1" fmla="*/ 0 h 77"/>
              <a:gd name="T2" fmla="*/ 29 w 278"/>
              <a:gd name="T3" fmla="*/ 0 h 77"/>
              <a:gd name="T4" fmla="*/ 0 w 278"/>
              <a:gd name="T5" fmla="*/ 39 h 77"/>
              <a:gd name="T6" fmla="*/ 29 w 278"/>
              <a:gd name="T7" fmla="*/ 77 h 77"/>
              <a:gd name="T8" fmla="*/ 250 w 278"/>
              <a:gd name="T9" fmla="*/ 77 h 77"/>
              <a:gd name="T10" fmla="*/ 278 w 278"/>
              <a:gd name="T11" fmla="*/ 39 h 77"/>
              <a:gd name="T12" fmla="*/ 250 w 278"/>
              <a:gd name="T13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8" h="77">
                <a:moveTo>
                  <a:pt x="250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7"/>
                  <a:pt x="0" y="39"/>
                </a:cubicBezTo>
                <a:cubicBezTo>
                  <a:pt x="0" y="60"/>
                  <a:pt x="13" y="77"/>
                  <a:pt x="29" y="77"/>
                </a:cubicBezTo>
                <a:cubicBezTo>
                  <a:pt x="250" y="77"/>
                  <a:pt x="250" y="77"/>
                  <a:pt x="250" y="77"/>
                </a:cubicBezTo>
                <a:cubicBezTo>
                  <a:pt x="266" y="77"/>
                  <a:pt x="278" y="60"/>
                  <a:pt x="278" y="39"/>
                </a:cubicBezTo>
                <a:cubicBezTo>
                  <a:pt x="278" y="17"/>
                  <a:pt x="266" y="0"/>
                  <a:pt x="250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20"/>
          <p:cNvSpPr/>
          <p:nvPr/>
        </p:nvSpPr>
        <p:spPr bwMode="auto">
          <a:xfrm>
            <a:off x="6999652" y="2477272"/>
            <a:ext cx="101600" cy="96838"/>
          </a:xfrm>
          <a:custGeom>
            <a:avLst/>
            <a:gdLst>
              <a:gd name="T0" fmla="*/ 143 w 321"/>
              <a:gd name="T1" fmla="*/ 0 h 305"/>
              <a:gd name="T2" fmla="*/ 0 w 321"/>
              <a:gd name="T3" fmla="*/ 72 h 305"/>
              <a:gd name="T4" fmla="*/ 118 w 321"/>
              <a:gd name="T5" fmla="*/ 28 h 305"/>
              <a:gd name="T6" fmla="*/ 296 w 321"/>
              <a:gd name="T7" fmla="*/ 203 h 305"/>
              <a:gd name="T8" fmla="*/ 261 w 321"/>
              <a:gd name="T9" fmla="*/ 305 h 305"/>
              <a:gd name="T10" fmla="*/ 321 w 321"/>
              <a:gd name="T11" fmla="*/ 175 h 305"/>
              <a:gd name="T12" fmla="*/ 143 w 321"/>
              <a:gd name="T13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" h="305">
                <a:moveTo>
                  <a:pt x="143" y="0"/>
                </a:moveTo>
                <a:cubicBezTo>
                  <a:pt x="84" y="0"/>
                  <a:pt x="32" y="28"/>
                  <a:pt x="0" y="72"/>
                </a:cubicBezTo>
                <a:cubicBezTo>
                  <a:pt x="31" y="45"/>
                  <a:pt x="72" y="28"/>
                  <a:pt x="118" y="28"/>
                </a:cubicBezTo>
                <a:cubicBezTo>
                  <a:pt x="216" y="28"/>
                  <a:pt x="296" y="106"/>
                  <a:pt x="296" y="203"/>
                </a:cubicBezTo>
                <a:cubicBezTo>
                  <a:pt x="296" y="241"/>
                  <a:pt x="283" y="276"/>
                  <a:pt x="261" y="305"/>
                </a:cubicBezTo>
                <a:cubicBezTo>
                  <a:pt x="298" y="273"/>
                  <a:pt x="321" y="227"/>
                  <a:pt x="321" y="175"/>
                </a:cubicBezTo>
                <a:cubicBezTo>
                  <a:pt x="321" y="78"/>
                  <a:pt x="242" y="0"/>
                  <a:pt x="143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3059" y="2978811"/>
            <a:ext cx="932769" cy="932769"/>
          </a:xfrm>
          <a:prstGeom prst="rect">
            <a:avLst/>
          </a:prstGeom>
        </p:spPr>
      </p:pic>
      <p:cxnSp>
        <p:nvCxnSpPr>
          <p:cNvPr id="82" name="直接连接符 81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-117987" y="2479536"/>
            <a:ext cx="12418142" cy="3077496"/>
          </a:xfrm>
          <a:prstGeom prst="rect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925901" y="1051000"/>
            <a:ext cx="6340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 smtClean="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effectLst/>
                <a:latin typeface="造字工房悦黑体验版细体" pitchFamily="50" charset="-122"/>
                <a:ea typeface="造字工房悦黑体验版细体" pitchFamily="50" charset="-122"/>
              </a:rPr>
              <a:t>万盛工商局大数据平台方案</a:t>
            </a:r>
            <a:endParaRPr lang="zh-CN" altLang="en-US" sz="4000" dirty="0">
              <a:gradFill flip="none" rotWithShape="1">
                <a:gsLst>
                  <a:gs pos="27000">
                    <a:srgbClr val="00B0F0"/>
                  </a:gs>
                  <a:gs pos="46000">
                    <a:schemeClr val="accent1">
                      <a:lumMod val="20000"/>
                      <a:lumOff val="80000"/>
                    </a:schemeClr>
                  </a:gs>
                  <a:gs pos="53000">
                    <a:schemeClr val="accent1">
                      <a:lumMod val="60000"/>
                      <a:lumOff val="40000"/>
                    </a:schemeClr>
                  </a:gs>
                  <a:gs pos="70000">
                    <a:srgbClr val="00B0F0"/>
                  </a:gs>
                  <a:gs pos="13000">
                    <a:schemeClr val="accent5">
                      <a:lumMod val="75000"/>
                    </a:schemeClr>
                  </a:gs>
                  <a:gs pos="83000">
                    <a:srgbClr val="0F2E43"/>
                  </a:gs>
                </a:gsLst>
                <a:lin ang="2700000" scaled="1"/>
                <a:tileRect/>
              </a:gradFill>
              <a:effectLst/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200747" y="3158635"/>
            <a:ext cx="9860121" cy="1876942"/>
            <a:chOff x="859548" y="3272687"/>
            <a:chExt cx="9860121" cy="1876942"/>
          </a:xfrm>
        </p:grpSpPr>
        <p:grpSp>
          <p:nvGrpSpPr>
            <p:cNvPr id="9" name="组合 8"/>
            <p:cNvGrpSpPr/>
            <p:nvPr/>
          </p:nvGrpSpPr>
          <p:grpSpPr>
            <a:xfrm>
              <a:off x="3472140" y="3276657"/>
              <a:ext cx="1853612" cy="1853612"/>
              <a:chOff x="3484119" y="3276657"/>
              <a:chExt cx="1853612" cy="185361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493491" y="3282058"/>
                <a:ext cx="1834870" cy="1834870"/>
              </a:xfrm>
              <a:prstGeom prst="ellipse">
                <a:avLst/>
              </a:prstGeom>
              <a:ln w="19050">
                <a:gradFill flip="none" rotWithShape="1">
                  <a:gsLst>
                    <a:gs pos="5000">
                      <a:srgbClr val="00B0F0"/>
                    </a:gs>
                    <a:gs pos="39000">
                      <a:schemeClr val="accent1">
                        <a:lumMod val="75000"/>
                        <a:alpha val="46000"/>
                      </a:schemeClr>
                    </a:gs>
                    <a:gs pos="96330">
                      <a:srgbClr val="00B0F0">
                        <a:alpha val="48000"/>
                      </a:srgbClr>
                    </a:gs>
                    <a:gs pos="58000">
                      <a:schemeClr val="accent1">
                        <a:lumMod val="75000"/>
                        <a:alpha val="8000"/>
                      </a:schemeClr>
                    </a:gs>
                    <a:gs pos="77000">
                      <a:schemeClr val="bg1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581211" y="3937883"/>
                <a:ext cx="16594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B0F0"/>
                    </a:solidFill>
                    <a:latin typeface="造字工房悦黑体验版细体" pitchFamily="50" charset="-122"/>
                    <a:ea typeface="造字工房悦黑体验版细体" pitchFamily="50" charset="-122"/>
                  </a:rPr>
                  <a:t>第二部分</a:t>
                </a:r>
                <a:endParaRPr lang="zh-CN" altLang="en-US" sz="2800" dirty="0">
                  <a:solidFill>
                    <a:srgbClr val="00B0F0"/>
                  </a:solidFill>
                  <a:latin typeface="造字工房悦黑体验版细体" pitchFamily="50" charset="-122"/>
                  <a:ea typeface="造字工房悦黑体验版细体" pitchFamily="50" charset="-122"/>
                </a:endParaRPr>
              </a:p>
            </p:txBody>
          </p:sp>
          <p:sp>
            <p:nvSpPr>
              <p:cNvPr id="32" name="弧形 31"/>
              <p:cNvSpPr/>
              <p:nvPr/>
            </p:nvSpPr>
            <p:spPr>
              <a:xfrm rot="14828578">
                <a:off x="3484119" y="3276657"/>
                <a:ext cx="1853612" cy="1853612"/>
              </a:xfrm>
              <a:prstGeom prst="arc">
                <a:avLst>
                  <a:gd name="adj1" fmla="val 18932879"/>
                  <a:gd name="adj2" fmla="val 0"/>
                </a:avLst>
              </a:prstGeom>
              <a:ln w="57150">
                <a:gradFill flip="none" rotWithShape="1">
                  <a:gsLst>
                    <a:gs pos="5000">
                      <a:srgbClr val="00B0F0"/>
                    </a:gs>
                    <a:gs pos="39000">
                      <a:schemeClr val="accent1">
                        <a:lumMod val="75000"/>
                      </a:schemeClr>
                    </a:gs>
                    <a:gs pos="96330">
                      <a:srgbClr val="00B0F0"/>
                    </a:gs>
                    <a:gs pos="58000">
                      <a:schemeClr val="accent1">
                        <a:lumMod val="75000"/>
                      </a:schemeClr>
                    </a:gs>
                    <a:gs pos="77000">
                      <a:schemeClr val="bg1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163720" y="3272687"/>
              <a:ext cx="1863906" cy="1853612"/>
              <a:chOff x="6663589" y="3272687"/>
              <a:chExt cx="1863906" cy="1853612"/>
            </a:xfrm>
          </p:grpSpPr>
          <p:sp>
            <p:nvSpPr>
              <p:cNvPr id="29" name="椭圆 28"/>
              <p:cNvSpPr/>
              <p:nvPr/>
            </p:nvSpPr>
            <p:spPr>
              <a:xfrm rot="3184788">
                <a:off x="6663589" y="3282058"/>
                <a:ext cx="1834870" cy="1834870"/>
              </a:xfrm>
              <a:prstGeom prst="ellipse">
                <a:avLst/>
              </a:prstGeom>
              <a:ln w="19050">
                <a:gradFill flip="none" rotWithShape="1">
                  <a:gsLst>
                    <a:gs pos="5000">
                      <a:srgbClr val="00B0F0"/>
                    </a:gs>
                    <a:gs pos="39000">
                      <a:schemeClr val="accent1">
                        <a:lumMod val="75000"/>
                        <a:alpha val="46000"/>
                      </a:schemeClr>
                    </a:gs>
                    <a:gs pos="96330">
                      <a:srgbClr val="00B0F0">
                        <a:alpha val="48000"/>
                      </a:srgbClr>
                    </a:gs>
                    <a:gs pos="58000">
                      <a:schemeClr val="accent1">
                        <a:lumMod val="75000"/>
                        <a:alpha val="8000"/>
                      </a:schemeClr>
                    </a:gs>
                    <a:gs pos="77000">
                      <a:schemeClr val="bg1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6770546" y="3941479"/>
                <a:ext cx="16209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B0F0"/>
                    </a:solidFill>
                    <a:latin typeface="造字工房悦黑体验版细体" pitchFamily="50" charset="-122"/>
                    <a:ea typeface="造字工房悦黑体验版细体" pitchFamily="50" charset="-122"/>
                  </a:rPr>
                  <a:t>第三部分</a:t>
                </a:r>
                <a:endParaRPr lang="zh-CN" altLang="en-US" sz="2800" dirty="0">
                  <a:solidFill>
                    <a:srgbClr val="00B0F0"/>
                  </a:solidFill>
                  <a:latin typeface="造字工房悦黑体验版细体" pitchFamily="50" charset="-122"/>
                  <a:ea typeface="造字工房悦黑体验版细体" pitchFamily="50" charset="-122"/>
                </a:endParaRPr>
              </a:p>
            </p:txBody>
          </p:sp>
          <p:sp>
            <p:nvSpPr>
              <p:cNvPr id="42" name="弧形 41"/>
              <p:cNvSpPr/>
              <p:nvPr/>
            </p:nvSpPr>
            <p:spPr>
              <a:xfrm rot="14828578">
                <a:off x="6673883" y="3272687"/>
                <a:ext cx="1853612" cy="1853612"/>
              </a:xfrm>
              <a:prstGeom prst="arc">
                <a:avLst>
                  <a:gd name="adj1" fmla="val 13491505"/>
                  <a:gd name="adj2" fmla="val 16479974"/>
                </a:avLst>
              </a:prstGeom>
              <a:ln w="57150">
                <a:gradFill flip="none" rotWithShape="1">
                  <a:gsLst>
                    <a:gs pos="5000">
                      <a:srgbClr val="00B0F0"/>
                    </a:gs>
                    <a:gs pos="39000">
                      <a:schemeClr val="accent1">
                        <a:lumMod val="75000"/>
                      </a:schemeClr>
                    </a:gs>
                    <a:gs pos="96330">
                      <a:srgbClr val="00B0F0"/>
                    </a:gs>
                    <a:gs pos="58000">
                      <a:schemeClr val="accent1">
                        <a:lumMod val="75000"/>
                      </a:schemeClr>
                    </a:gs>
                    <a:gs pos="77000">
                      <a:schemeClr val="bg1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865594" y="3289416"/>
              <a:ext cx="1854075" cy="1860213"/>
              <a:chOff x="9909756" y="3282058"/>
              <a:chExt cx="1854075" cy="1860213"/>
            </a:xfrm>
          </p:grpSpPr>
          <p:sp>
            <p:nvSpPr>
              <p:cNvPr id="31" name="椭圆 30"/>
              <p:cNvSpPr/>
              <p:nvPr/>
            </p:nvSpPr>
            <p:spPr>
              <a:xfrm rot="12015794">
                <a:off x="9928961" y="3282058"/>
                <a:ext cx="1834870" cy="1834870"/>
              </a:xfrm>
              <a:prstGeom prst="ellipse">
                <a:avLst/>
              </a:prstGeom>
              <a:ln w="19050">
                <a:gradFill flip="none" rotWithShape="1">
                  <a:gsLst>
                    <a:gs pos="5000">
                      <a:srgbClr val="00B0F0"/>
                    </a:gs>
                    <a:gs pos="39000">
                      <a:schemeClr val="accent1">
                        <a:lumMod val="75000"/>
                        <a:alpha val="46000"/>
                      </a:schemeClr>
                    </a:gs>
                    <a:gs pos="96330">
                      <a:srgbClr val="00B0F0">
                        <a:alpha val="48000"/>
                      </a:srgbClr>
                    </a:gs>
                    <a:gs pos="58000">
                      <a:schemeClr val="accent1">
                        <a:lumMod val="75000"/>
                        <a:alpha val="8000"/>
                      </a:schemeClr>
                    </a:gs>
                    <a:gs pos="77000">
                      <a:schemeClr val="bg1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035917" y="3937883"/>
                <a:ext cx="16209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B0F0"/>
                    </a:solidFill>
                    <a:latin typeface="造字工房悦黑体验版细体" pitchFamily="50" charset="-122"/>
                    <a:ea typeface="造字工房悦黑体验版细体" pitchFamily="50" charset="-122"/>
                  </a:rPr>
                  <a:t>第四部分</a:t>
                </a:r>
                <a:endParaRPr lang="zh-CN" altLang="en-US" sz="2800" dirty="0">
                  <a:solidFill>
                    <a:srgbClr val="00B0F0"/>
                  </a:solidFill>
                  <a:latin typeface="造字工房悦黑体验版细体" pitchFamily="50" charset="-122"/>
                  <a:ea typeface="造字工房悦黑体验版细体" pitchFamily="50" charset="-122"/>
                </a:endParaRPr>
              </a:p>
            </p:txBody>
          </p:sp>
          <p:sp>
            <p:nvSpPr>
              <p:cNvPr id="43" name="弧形 42"/>
              <p:cNvSpPr/>
              <p:nvPr/>
            </p:nvSpPr>
            <p:spPr>
              <a:xfrm rot="14828578">
                <a:off x="9909756" y="3288659"/>
                <a:ext cx="1853612" cy="1853612"/>
              </a:xfrm>
              <a:prstGeom prst="arc">
                <a:avLst>
                  <a:gd name="adj1" fmla="val 7241161"/>
                  <a:gd name="adj2" fmla="val 9754962"/>
                </a:avLst>
              </a:prstGeom>
              <a:ln w="57150">
                <a:gradFill flip="none" rotWithShape="1">
                  <a:gsLst>
                    <a:gs pos="5000">
                      <a:srgbClr val="00B0F0"/>
                    </a:gs>
                    <a:gs pos="39000">
                      <a:schemeClr val="accent1">
                        <a:lumMod val="75000"/>
                      </a:schemeClr>
                    </a:gs>
                    <a:gs pos="96330">
                      <a:srgbClr val="00B0F0"/>
                    </a:gs>
                    <a:gs pos="58000">
                      <a:schemeClr val="accent1">
                        <a:lumMod val="75000"/>
                      </a:schemeClr>
                    </a:gs>
                    <a:gs pos="77000">
                      <a:schemeClr val="bg1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59548" y="3377705"/>
              <a:ext cx="1690234" cy="1690234"/>
              <a:chOff x="859548" y="3377705"/>
              <a:chExt cx="1690234" cy="1690234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859548" y="3377705"/>
                <a:ext cx="1690234" cy="1690234"/>
              </a:xfrm>
              <a:prstGeom prst="ellipse">
                <a:avLst/>
              </a:prstGeom>
              <a:solidFill>
                <a:srgbClr val="00B0F0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896887" y="3992784"/>
                <a:ext cx="16209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 smtClean="0">
                    <a:solidFill>
                      <a:schemeClr val="bg1"/>
                    </a:solidFill>
                    <a:latin typeface="造字工房悦黑体验版细体" pitchFamily="50" charset="-122"/>
                    <a:ea typeface="造字工房悦黑体验版细体" pitchFamily="50" charset="-122"/>
                  </a:rPr>
                  <a:t>第一部分</a:t>
                </a:r>
                <a:endParaRPr lang="zh-CN" altLang="en-US" sz="2800" dirty="0">
                  <a:solidFill>
                    <a:schemeClr val="bg1"/>
                  </a:solidFill>
                  <a:latin typeface="造字工房悦黑体验版细体" pitchFamily="50" charset="-122"/>
                  <a:ea typeface="造字工房悦黑体验版细体" pitchFamily="50" charset="-122"/>
                </a:endParaRPr>
              </a:p>
            </p:txBody>
          </p:sp>
        </p:grpSp>
      </p:grpSp>
      <p:sp>
        <p:nvSpPr>
          <p:cNvPr id="45" name="椭圆 44"/>
          <p:cNvSpPr/>
          <p:nvPr/>
        </p:nvSpPr>
        <p:spPr>
          <a:xfrm>
            <a:off x="1128429" y="3191335"/>
            <a:ext cx="1834870" cy="1834870"/>
          </a:xfrm>
          <a:prstGeom prst="ellipse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6866" y="5139353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标题 1"/>
          <p:cNvSpPr txBox="1"/>
          <p:nvPr/>
        </p:nvSpPr>
        <p:spPr bwMode="auto">
          <a:xfrm>
            <a:off x="4667250" y="816632"/>
            <a:ext cx="285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您的标题</a:t>
            </a:r>
            <a:endParaRPr lang="zh-CN" altLang="en-US" dirty="0"/>
          </a:p>
        </p:txBody>
      </p:sp>
      <p:cxnSp>
        <p:nvCxnSpPr>
          <p:cNvPr id="57" name="Straight Connector 20"/>
          <p:cNvCxnSpPr>
            <a:endCxn id="58" idx="2"/>
          </p:cNvCxnSpPr>
          <p:nvPr/>
        </p:nvCxnSpPr>
        <p:spPr>
          <a:xfrm>
            <a:off x="204" y="5022832"/>
            <a:ext cx="9496582" cy="0"/>
          </a:xfrm>
          <a:prstGeom prst="lin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1"/>
          <p:cNvSpPr/>
          <p:nvPr/>
        </p:nvSpPr>
        <p:spPr>
          <a:xfrm>
            <a:off x="9496786" y="4202775"/>
            <a:ext cx="1640114" cy="1640114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sym typeface="Arial" panose="020B0604020202020204" pitchFamily="34" charset="0"/>
              </a:rPr>
              <a:t></a:t>
            </a:r>
            <a:endParaRPr lang="ru-RU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59" name="Teardrop 77"/>
          <p:cNvSpPr/>
          <p:nvPr/>
        </p:nvSpPr>
        <p:spPr>
          <a:xfrm rot="18900000">
            <a:off x="3754926" y="4940679"/>
            <a:ext cx="164306" cy="16430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0" name="Straight Connector 10"/>
          <p:cNvCxnSpPr/>
          <p:nvPr/>
        </p:nvCxnSpPr>
        <p:spPr>
          <a:xfrm flipV="1">
            <a:off x="3837079" y="4202775"/>
            <a:ext cx="0" cy="703875"/>
          </a:xfrm>
          <a:prstGeom prst="lin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11"/>
          <p:cNvSpPr/>
          <p:nvPr/>
        </p:nvSpPr>
        <p:spPr>
          <a:xfrm>
            <a:off x="3154908" y="2838433"/>
            <a:ext cx="1364342" cy="1364342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sym typeface="Arial" panose="020B0604020202020204" pitchFamily="34" charset="0"/>
              </a:rPr>
              <a:t></a:t>
            </a:r>
            <a:endParaRPr lang="en-US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62" name="Teardrop 21"/>
          <p:cNvSpPr/>
          <p:nvPr/>
        </p:nvSpPr>
        <p:spPr>
          <a:xfrm rot="18900000">
            <a:off x="1664251" y="4940679"/>
            <a:ext cx="164306" cy="16430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3" name="Straight Connector 22"/>
          <p:cNvCxnSpPr/>
          <p:nvPr/>
        </p:nvCxnSpPr>
        <p:spPr>
          <a:xfrm flipV="1">
            <a:off x="1746404" y="3507397"/>
            <a:ext cx="0" cy="1399254"/>
          </a:xfrm>
          <a:prstGeom prst="lin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23"/>
          <p:cNvSpPr/>
          <p:nvPr/>
        </p:nvSpPr>
        <p:spPr>
          <a:xfrm>
            <a:off x="1064233" y="2143055"/>
            <a:ext cx="1364342" cy="1364342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sym typeface="Arial" panose="020B0604020202020204" pitchFamily="34" charset="0"/>
              </a:rPr>
              <a:t>  </a:t>
            </a:r>
          </a:p>
        </p:txBody>
      </p:sp>
      <p:sp>
        <p:nvSpPr>
          <p:cNvPr id="80" name="Teardrop 24"/>
          <p:cNvSpPr/>
          <p:nvPr/>
        </p:nvSpPr>
        <p:spPr>
          <a:xfrm rot="18900000">
            <a:off x="5976078" y="4940679"/>
            <a:ext cx="164306" cy="16430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82" name="Straight Connector 25"/>
          <p:cNvCxnSpPr/>
          <p:nvPr/>
        </p:nvCxnSpPr>
        <p:spPr>
          <a:xfrm flipV="1">
            <a:off x="6058231" y="3507397"/>
            <a:ext cx="0" cy="1399254"/>
          </a:xfrm>
          <a:prstGeom prst="lin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26"/>
          <p:cNvSpPr/>
          <p:nvPr/>
        </p:nvSpPr>
        <p:spPr>
          <a:xfrm>
            <a:off x="5376060" y="2143055"/>
            <a:ext cx="1364342" cy="1364342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sym typeface="Arial" panose="020B0604020202020204" pitchFamily="34" charset="0"/>
              </a:rPr>
              <a:t> </a:t>
            </a:r>
            <a:endParaRPr lang="ru-RU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703580" y="4680566"/>
            <a:ext cx="1226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未</a:t>
            </a:r>
            <a:r>
              <a:rPr lang="zh-CN" altLang="en-US" sz="3200" dirty="0" smtClean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3200" dirty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来</a:t>
            </a:r>
          </a:p>
        </p:txBody>
      </p:sp>
      <p:sp>
        <p:nvSpPr>
          <p:cNvPr id="95" name="Teardrop 77"/>
          <p:cNvSpPr/>
          <p:nvPr/>
        </p:nvSpPr>
        <p:spPr>
          <a:xfrm rot="18900000">
            <a:off x="8182989" y="4909469"/>
            <a:ext cx="164306" cy="16430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96" name="Straight Connector 10"/>
          <p:cNvCxnSpPr/>
          <p:nvPr/>
        </p:nvCxnSpPr>
        <p:spPr>
          <a:xfrm flipV="1">
            <a:off x="8265142" y="4171565"/>
            <a:ext cx="0" cy="703875"/>
          </a:xfrm>
          <a:prstGeom prst="lin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11"/>
          <p:cNvSpPr/>
          <p:nvPr/>
        </p:nvSpPr>
        <p:spPr>
          <a:xfrm>
            <a:off x="7582971" y="2807223"/>
            <a:ext cx="1364342" cy="1364342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sym typeface="Arial" panose="020B0604020202020204" pitchFamily="34" charset="0"/>
              </a:rPr>
              <a:t></a:t>
            </a:r>
            <a:endParaRPr lang="en-US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98" name="Freeform 5"/>
          <p:cNvSpPr>
            <a:spLocks noEditPoints="1"/>
          </p:cNvSpPr>
          <p:nvPr/>
        </p:nvSpPr>
        <p:spPr bwMode="auto">
          <a:xfrm>
            <a:off x="3462437" y="3186436"/>
            <a:ext cx="749282" cy="737078"/>
          </a:xfrm>
          <a:custGeom>
            <a:avLst/>
            <a:gdLst>
              <a:gd name="T0" fmla="*/ 2827 w 3422"/>
              <a:gd name="T1" fmla="*/ 2407 h 3357"/>
              <a:gd name="T2" fmla="*/ 2131 w 3422"/>
              <a:gd name="T3" fmla="*/ 1712 h 3357"/>
              <a:gd name="T4" fmla="*/ 2696 w 3422"/>
              <a:gd name="T5" fmla="*/ 1147 h 3357"/>
              <a:gd name="T6" fmla="*/ 3222 w 3422"/>
              <a:gd name="T7" fmla="*/ 998 h 3357"/>
              <a:gd name="T8" fmla="*/ 3356 w 3422"/>
              <a:gd name="T9" fmla="*/ 419 h 3357"/>
              <a:gd name="T10" fmla="*/ 3090 w 3422"/>
              <a:gd name="T11" fmla="*/ 685 h 3357"/>
              <a:gd name="T12" fmla="*/ 2743 w 3422"/>
              <a:gd name="T13" fmla="*/ 679 h 3357"/>
              <a:gd name="T14" fmla="*/ 2737 w 3422"/>
              <a:gd name="T15" fmla="*/ 332 h 3357"/>
              <a:gd name="T16" fmla="*/ 3002 w 3422"/>
              <a:gd name="T17" fmla="*/ 66 h 3357"/>
              <a:gd name="T18" fmla="*/ 2424 w 3422"/>
              <a:gd name="T19" fmla="*/ 200 h 3357"/>
              <a:gd name="T20" fmla="*/ 2275 w 3422"/>
              <a:gd name="T21" fmla="*/ 726 h 3357"/>
              <a:gd name="T22" fmla="*/ 1711 w 3422"/>
              <a:gd name="T23" fmla="*/ 1291 h 3357"/>
              <a:gd name="T24" fmla="*/ 1147 w 3422"/>
              <a:gd name="T25" fmla="*/ 726 h 3357"/>
              <a:gd name="T26" fmla="*/ 997 w 3422"/>
              <a:gd name="T27" fmla="*/ 200 h 3357"/>
              <a:gd name="T28" fmla="*/ 419 w 3422"/>
              <a:gd name="T29" fmla="*/ 66 h 3357"/>
              <a:gd name="T30" fmla="*/ 685 w 3422"/>
              <a:gd name="T31" fmla="*/ 332 h 3357"/>
              <a:gd name="T32" fmla="*/ 678 w 3422"/>
              <a:gd name="T33" fmla="*/ 679 h 3357"/>
              <a:gd name="T34" fmla="*/ 331 w 3422"/>
              <a:gd name="T35" fmla="*/ 685 h 3357"/>
              <a:gd name="T36" fmla="*/ 66 w 3422"/>
              <a:gd name="T37" fmla="*/ 420 h 3357"/>
              <a:gd name="T38" fmla="*/ 200 w 3422"/>
              <a:gd name="T39" fmla="*/ 998 h 3357"/>
              <a:gd name="T40" fmla="*/ 726 w 3422"/>
              <a:gd name="T41" fmla="*/ 1147 h 3357"/>
              <a:gd name="T42" fmla="*/ 1291 w 3422"/>
              <a:gd name="T43" fmla="*/ 1711 h 3357"/>
              <a:gd name="T44" fmla="*/ 595 w 3422"/>
              <a:gd name="T45" fmla="*/ 2406 h 3357"/>
              <a:gd name="T46" fmla="*/ 243 w 3422"/>
              <a:gd name="T47" fmla="*/ 2536 h 3357"/>
              <a:gd name="T48" fmla="*/ 243 w 3422"/>
              <a:gd name="T49" fmla="*/ 3179 h 3357"/>
              <a:gd name="T50" fmla="*/ 886 w 3422"/>
              <a:gd name="T51" fmla="*/ 3179 h 3357"/>
              <a:gd name="T52" fmla="*/ 1016 w 3422"/>
              <a:gd name="T53" fmla="*/ 2827 h 3357"/>
              <a:gd name="T54" fmla="*/ 1711 w 3422"/>
              <a:gd name="T55" fmla="*/ 2132 h 3357"/>
              <a:gd name="T56" fmla="*/ 2406 w 3422"/>
              <a:gd name="T57" fmla="*/ 2827 h 3357"/>
              <a:gd name="T58" fmla="*/ 2537 w 3422"/>
              <a:gd name="T59" fmla="*/ 3180 h 3357"/>
              <a:gd name="T60" fmla="*/ 3179 w 3422"/>
              <a:gd name="T61" fmla="*/ 3180 h 3357"/>
              <a:gd name="T62" fmla="*/ 3179 w 3422"/>
              <a:gd name="T63" fmla="*/ 2537 h 3357"/>
              <a:gd name="T64" fmla="*/ 2827 w 3422"/>
              <a:gd name="T65" fmla="*/ 2407 h 3357"/>
              <a:gd name="T66" fmla="*/ 2827 w 3422"/>
              <a:gd name="T67" fmla="*/ 2407 h 3357"/>
              <a:gd name="T68" fmla="*/ 2827 w 3422"/>
              <a:gd name="T69" fmla="*/ 2407 h 3357"/>
              <a:gd name="T70" fmla="*/ 626 w 3422"/>
              <a:gd name="T71" fmla="*/ 3089 h 3357"/>
              <a:gd name="T72" fmla="*/ 395 w 3422"/>
              <a:gd name="T73" fmla="*/ 3027 h 3357"/>
              <a:gd name="T74" fmla="*/ 333 w 3422"/>
              <a:gd name="T75" fmla="*/ 2796 h 3357"/>
              <a:gd name="T76" fmla="*/ 502 w 3422"/>
              <a:gd name="T77" fmla="*/ 2627 h 3357"/>
              <a:gd name="T78" fmla="*/ 733 w 3422"/>
              <a:gd name="T79" fmla="*/ 2689 h 3357"/>
              <a:gd name="T80" fmla="*/ 795 w 3422"/>
              <a:gd name="T81" fmla="*/ 2920 h 3357"/>
              <a:gd name="T82" fmla="*/ 626 w 3422"/>
              <a:gd name="T83" fmla="*/ 3089 h 3357"/>
              <a:gd name="T84" fmla="*/ 626 w 3422"/>
              <a:gd name="T85" fmla="*/ 3089 h 3357"/>
              <a:gd name="T86" fmla="*/ 626 w 3422"/>
              <a:gd name="T87" fmla="*/ 3089 h 3357"/>
              <a:gd name="T88" fmla="*/ 3027 w 3422"/>
              <a:gd name="T89" fmla="*/ 3028 h 3357"/>
              <a:gd name="T90" fmla="*/ 2796 w 3422"/>
              <a:gd name="T91" fmla="*/ 3089 h 3357"/>
              <a:gd name="T92" fmla="*/ 2627 w 3422"/>
              <a:gd name="T93" fmla="*/ 2920 h 3357"/>
              <a:gd name="T94" fmla="*/ 2688 w 3422"/>
              <a:gd name="T95" fmla="*/ 2689 h 3357"/>
              <a:gd name="T96" fmla="*/ 2920 w 3422"/>
              <a:gd name="T97" fmla="*/ 2627 h 3357"/>
              <a:gd name="T98" fmla="*/ 3089 w 3422"/>
              <a:gd name="T99" fmla="*/ 2796 h 3357"/>
              <a:gd name="T100" fmla="*/ 3027 w 3422"/>
              <a:gd name="T101" fmla="*/ 3028 h 3357"/>
              <a:gd name="T102" fmla="*/ 3027 w 3422"/>
              <a:gd name="T103" fmla="*/ 3028 h 3357"/>
              <a:gd name="T104" fmla="*/ 3027 w 3422"/>
              <a:gd name="T105" fmla="*/ 3028 h 3357"/>
              <a:gd name="T106" fmla="*/ 3027 w 3422"/>
              <a:gd name="T107" fmla="*/ 3028 h 3357"/>
              <a:gd name="T108" fmla="*/ 3027 w 3422"/>
              <a:gd name="T109" fmla="*/ 3028 h 3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22" h="3357">
                <a:moveTo>
                  <a:pt x="2827" y="2407"/>
                </a:moveTo>
                <a:cubicBezTo>
                  <a:pt x="2131" y="1712"/>
                  <a:pt x="2131" y="1712"/>
                  <a:pt x="2131" y="1712"/>
                </a:cubicBezTo>
                <a:cubicBezTo>
                  <a:pt x="2696" y="1147"/>
                  <a:pt x="2696" y="1147"/>
                  <a:pt x="2696" y="1147"/>
                </a:cubicBezTo>
                <a:cubicBezTo>
                  <a:pt x="2879" y="1190"/>
                  <a:pt x="3079" y="1141"/>
                  <a:pt x="3222" y="998"/>
                </a:cubicBezTo>
                <a:cubicBezTo>
                  <a:pt x="3379" y="841"/>
                  <a:pt x="3422" y="616"/>
                  <a:pt x="3356" y="419"/>
                </a:cubicBezTo>
                <a:cubicBezTo>
                  <a:pt x="3090" y="685"/>
                  <a:pt x="3090" y="685"/>
                  <a:pt x="3090" y="685"/>
                </a:cubicBezTo>
                <a:cubicBezTo>
                  <a:pt x="2996" y="779"/>
                  <a:pt x="2841" y="776"/>
                  <a:pt x="2743" y="679"/>
                </a:cubicBezTo>
                <a:cubicBezTo>
                  <a:pt x="2646" y="581"/>
                  <a:pt x="2643" y="426"/>
                  <a:pt x="2737" y="332"/>
                </a:cubicBezTo>
                <a:cubicBezTo>
                  <a:pt x="3002" y="66"/>
                  <a:pt x="3002" y="66"/>
                  <a:pt x="3002" y="66"/>
                </a:cubicBezTo>
                <a:cubicBezTo>
                  <a:pt x="2806" y="0"/>
                  <a:pt x="2581" y="43"/>
                  <a:pt x="2424" y="200"/>
                </a:cubicBezTo>
                <a:cubicBezTo>
                  <a:pt x="2281" y="342"/>
                  <a:pt x="2233" y="543"/>
                  <a:pt x="2275" y="726"/>
                </a:cubicBezTo>
                <a:cubicBezTo>
                  <a:pt x="1711" y="1291"/>
                  <a:pt x="1711" y="1291"/>
                  <a:pt x="1711" y="1291"/>
                </a:cubicBezTo>
                <a:cubicBezTo>
                  <a:pt x="1147" y="726"/>
                  <a:pt x="1147" y="726"/>
                  <a:pt x="1147" y="726"/>
                </a:cubicBezTo>
                <a:cubicBezTo>
                  <a:pt x="1189" y="543"/>
                  <a:pt x="1140" y="343"/>
                  <a:pt x="997" y="200"/>
                </a:cubicBezTo>
                <a:cubicBezTo>
                  <a:pt x="841" y="43"/>
                  <a:pt x="616" y="0"/>
                  <a:pt x="419" y="66"/>
                </a:cubicBezTo>
                <a:cubicBezTo>
                  <a:pt x="685" y="332"/>
                  <a:pt x="685" y="332"/>
                  <a:pt x="685" y="332"/>
                </a:cubicBezTo>
                <a:cubicBezTo>
                  <a:pt x="779" y="426"/>
                  <a:pt x="776" y="581"/>
                  <a:pt x="678" y="679"/>
                </a:cubicBezTo>
                <a:cubicBezTo>
                  <a:pt x="581" y="776"/>
                  <a:pt x="426" y="779"/>
                  <a:pt x="331" y="685"/>
                </a:cubicBezTo>
                <a:cubicBezTo>
                  <a:pt x="66" y="420"/>
                  <a:pt x="66" y="420"/>
                  <a:pt x="66" y="420"/>
                </a:cubicBezTo>
                <a:cubicBezTo>
                  <a:pt x="0" y="616"/>
                  <a:pt x="43" y="841"/>
                  <a:pt x="200" y="998"/>
                </a:cubicBezTo>
                <a:cubicBezTo>
                  <a:pt x="342" y="1141"/>
                  <a:pt x="543" y="1189"/>
                  <a:pt x="726" y="1147"/>
                </a:cubicBezTo>
                <a:cubicBezTo>
                  <a:pt x="1291" y="1711"/>
                  <a:pt x="1291" y="1711"/>
                  <a:pt x="1291" y="1711"/>
                </a:cubicBezTo>
                <a:cubicBezTo>
                  <a:pt x="595" y="2406"/>
                  <a:pt x="595" y="2406"/>
                  <a:pt x="595" y="2406"/>
                </a:cubicBezTo>
                <a:cubicBezTo>
                  <a:pt x="469" y="2398"/>
                  <a:pt x="339" y="2440"/>
                  <a:pt x="243" y="2536"/>
                </a:cubicBezTo>
                <a:cubicBezTo>
                  <a:pt x="65" y="2714"/>
                  <a:pt x="65" y="3002"/>
                  <a:pt x="243" y="3179"/>
                </a:cubicBezTo>
                <a:cubicBezTo>
                  <a:pt x="420" y="3357"/>
                  <a:pt x="708" y="3357"/>
                  <a:pt x="886" y="3179"/>
                </a:cubicBezTo>
                <a:cubicBezTo>
                  <a:pt x="982" y="3083"/>
                  <a:pt x="1024" y="2953"/>
                  <a:pt x="1016" y="2827"/>
                </a:cubicBezTo>
                <a:cubicBezTo>
                  <a:pt x="1711" y="2132"/>
                  <a:pt x="1711" y="2132"/>
                  <a:pt x="1711" y="2132"/>
                </a:cubicBezTo>
                <a:cubicBezTo>
                  <a:pt x="2406" y="2827"/>
                  <a:pt x="2406" y="2827"/>
                  <a:pt x="2406" y="2827"/>
                </a:cubicBezTo>
                <a:cubicBezTo>
                  <a:pt x="2398" y="2954"/>
                  <a:pt x="2440" y="3083"/>
                  <a:pt x="2537" y="3180"/>
                </a:cubicBezTo>
                <a:cubicBezTo>
                  <a:pt x="2714" y="3357"/>
                  <a:pt x="3002" y="3357"/>
                  <a:pt x="3179" y="3180"/>
                </a:cubicBezTo>
                <a:cubicBezTo>
                  <a:pt x="3357" y="3002"/>
                  <a:pt x="3357" y="2714"/>
                  <a:pt x="3179" y="2537"/>
                </a:cubicBezTo>
                <a:cubicBezTo>
                  <a:pt x="3083" y="2440"/>
                  <a:pt x="2953" y="2398"/>
                  <a:pt x="2827" y="2407"/>
                </a:cubicBezTo>
                <a:cubicBezTo>
                  <a:pt x="2827" y="2407"/>
                  <a:pt x="2827" y="2407"/>
                  <a:pt x="2827" y="2407"/>
                </a:cubicBezTo>
                <a:cubicBezTo>
                  <a:pt x="2827" y="2407"/>
                  <a:pt x="2827" y="2407"/>
                  <a:pt x="2827" y="2407"/>
                </a:cubicBezTo>
                <a:close/>
                <a:moveTo>
                  <a:pt x="626" y="3089"/>
                </a:moveTo>
                <a:cubicBezTo>
                  <a:pt x="395" y="3027"/>
                  <a:pt x="395" y="3027"/>
                  <a:pt x="395" y="3027"/>
                </a:cubicBezTo>
                <a:cubicBezTo>
                  <a:pt x="333" y="2796"/>
                  <a:pt x="333" y="2796"/>
                  <a:pt x="333" y="2796"/>
                </a:cubicBezTo>
                <a:cubicBezTo>
                  <a:pt x="502" y="2627"/>
                  <a:pt x="502" y="2627"/>
                  <a:pt x="502" y="2627"/>
                </a:cubicBezTo>
                <a:cubicBezTo>
                  <a:pt x="733" y="2689"/>
                  <a:pt x="733" y="2689"/>
                  <a:pt x="733" y="2689"/>
                </a:cubicBezTo>
                <a:cubicBezTo>
                  <a:pt x="795" y="2920"/>
                  <a:pt x="795" y="2920"/>
                  <a:pt x="795" y="2920"/>
                </a:cubicBezTo>
                <a:cubicBezTo>
                  <a:pt x="626" y="3089"/>
                  <a:pt x="626" y="3089"/>
                  <a:pt x="626" y="3089"/>
                </a:cubicBezTo>
                <a:cubicBezTo>
                  <a:pt x="626" y="3089"/>
                  <a:pt x="626" y="3089"/>
                  <a:pt x="626" y="3089"/>
                </a:cubicBezTo>
                <a:cubicBezTo>
                  <a:pt x="626" y="3089"/>
                  <a:pt x="626" y="3089"/>
                  <a:pt x="626" y="3089"/>
                </a:cubicBezTo>
                <a:close/>
                <a:moveTo>
                  <a:pt x="3027" y="3028"/>
                </a:moveTo>
                <a:cubicBezTo>
                  <a:pt x="2796" y="3089"/>
                  <a:pt x="2796" y="3089"/>
                  <a:pt x="2796" y="3089"/>
                </a:cubicBezTo>
                <a:cubicBezTo>
                  <a:pt x="2627" y="2920"/>
                  <a:pt x="2627" y="2920"/>
                  <a:pt x="2627" y="2920"/>
                </a:cubicBezTo>
                <a:cubicBezTo>
                  <a:pt x="2688" y="2689"/>
                  <a:pt x="2688" y="2689"/>
                  <a:pt x="2688" y="2689"/>
                </a:cubicBezTo>
                <a:cubicBezTo>
                  <a:pt x="2920" y="2627"/>
                  <a:pt x="2920" y="2627"/>
                  <a:pt x="2920" y="2627"/>
                </a:cubicBezTo>
                <a:cubicBezTo>
                  <a:pt x="3089" y="2796"/>
                  <a:pt x="3089" y="2796"/>
                  <a:pt x="3089" y="2796"/>
                </a:cubicBezTo>
                <a:cubicBezTo>
                  <a:pt x="3027" y="3028"/>
                  <a:pt x="3027" y="3028"/>
                  <a:pt x="3027" y="3028"/>
                </a:cubicBezTo>
                <a:cubicBezTo>
                  <a:pt x="3027" y="3028"/>
                  <a:pt x="3027" y="3028"/>
                  <a:pt x="3027" y="3028"/>
                </a:cubicBezTo>
                <a:cubicBezTo>
                  <a:pt x="3027" y="3028"/>
                  <a:pt x="3027" y="3028"/>
                  <a:pt x="3027" y="3028"/>
                </a:cubicBezTo>
                <a:close/>
                <a:moveTo>
                  <a:pt x="3027" y="3028"/>
                </a:moveTo>
                <a:cubicBezTo>
                  <a:pt x="3027" y="3028"/>
                  <a:pt x="3027" y="3028"/>
                  <a:pt x="3027" y="3028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9"/>
          <p:cNvSpPr>
            <a:spLocks noEditPoints="1"/>
          </p:cNvSpPr>
          <p:nvPr/>
        </p:nvSpPr>
        <p:spPr bwMode="auto">
          <a:xfrm>
            <a:off x="6114957" y="2346676"/>
            <a:ext cx="447675" cy="454025"/>
          </a:xfrm>
          <a:custGeom>
            <a:avLst/>
            <a:gdLst>
              <a:gd name="T0" fmla="*/ 0 w 1411"/>
              <a:gd name="T1" fmla="*/ 0 h 1429"/>
              <a:gd name="T2" fmla="*/ 0 w 1411"/>
              <a:gd name="T3" fmla="*/ 1429 h 1429"/>
              <a:gd name="T4" fmla="*/ 1411 w 1411"/>
              <a:gd name="T5" fmla="*/ 1429 h 1429"/>
              <a:gd name="T6" fmla="*/ 0 w 1411"/>
              <a:gd name="T7" fmla="*/ 0 h 1429"/>
              <a:gd name="T8" fmla="*/ 66 w 1411"/>
              <a:gd name="T9" fmla="*/ 73 h 1429"/>
              <a:gd name="T10" fmla="*/ 924 w 1411"/>
              <a:gd name="T11" fmla="*/ 500 h 1429"/>
              <a:gd name="T12" fmla="*/ 1339 w 1411"/>
              <a:gd name="T13" fmla="*/ 1363 h 1429"/>
              <a:gd name="T14" fmla="*/ 66 w 1411"/>
              <a:gd name="T15" fmla="*/ 1363 h 1429"/>
              <a:gd name="T16" fmla="*/ 66 w 1411"/>
              <a:gd name="T17" fmla="*/ 73 h 1429"/>
              <a:gd name="T18" fmla="*/ 66 w 1411"/>
              <a:gd name="T19" fmla="*/ 73 h 1429"/>
              <a:gd name="T20" fmla="*/ 66 w 1411"/>
              <a:gd name="T21" fmla="*/ 73 h 1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11" h="1429">
                <a:moveTo>
                  <a:pt x="0" y="0"/>
                </a:moveTo>
                <a:cubicBezTo>
                  <a:pt x="0" y="1429"/>
                  <a:pt x="0" y="1429"/>
                  <a:pt x="0" y="1429"/>
                </a:cubicBezTo>
                <a:cubicBezTo>
                  <a:pt x="1411" y="1429"/>
                  <a:pt x="1411" y="1429"/>
                  <a:pt x="1411" y="1429"/>
                </a:cubicBezTo>
                <a:cubicBezTo>
                  <a:pt x="1361" y="670"/>
                  <a:pt x="758" y="62"/>
                  <a:pt x="0" y="0"/>
                </a:cubicBezTo>
                <a:moveTo>
                  <a:pt x="66" y="73"/>
                </a:moveTo>
                <a:cubicBezTo>
                  <a:pt x="390" y="116"/>
                  <a:pt x="693" y="266"/>
                  <a:pt x="924" y="500"/>
                </a:cubicBezTo>
                <a:cubicBezTo>
                  <a:pt x="1156" y="734"/>
                  <a:pt x="1301" y="1038"/>
                  <a:pt x="1339" y="1363"/>
                </a:cubicBezTo>
                <a:cubicBezTo>
                  <a:pt x="66" y="1363"/>
                  <a:pt x="66" y="1363"/>
                  <a:pt x="66" y="1363"/>
                </a:cubicBezTo>
                <a:cubicBezTo>
                  <a:pt x="66" y="73"/>
                  <a:pt x="66" y="73"/>
                  <a:pt x="66" y="73"/>
                </a:cubicBezTo>
                <a:close/>
                <a:moveTo>
                  <a:pt x="66" y="73"/>
                </a:moveTo>
                <a:cubicBezTo>
                  <a:pt x="66" y="73"/>
                  <a:pt x="66" y="73"/>
                  <a:pt x="66" y="73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10"/>
          <p:cNvSpPr>
            <a:spLocks noEditPoints="1"/>
          </p:cNvSpPr>
          <p:nvPr/>
        </p:nvSpPr>
        <p:spPr bwMode="auto">
          <a:xfrm>
            <a:off x="6273707" y="3005488"/>
            <a:ext cx="80963" cy="80963"/>
          </a:xfrm>
          <a:custGeom>
            <a:avLst/>
            <a:gdLst>
              <a:gd name="T0" fmla="*/ 128 w 257"/>
              <a:gd name="T1" fmla="*/ 0 h 253"/>
              <a:gd name="T2" fmla="*/ 0 w 257"/>
              <a:gd name="T3" fmla="*/ 127 h 253"/>
              <a:gd name="T4" fmla="*/ 128 w 257"/>
              <a:gd name="T5" fmla="*/ 253 h 253"/>
              <a:gd name="T6" fmla="*/ 257 w 257"/>
              <a:gd name="T7" fmla="*/ 127 h 253"/>
              <a:gd name="T8" fmla="*/ 128 w 257"/>
              <a:gd name="T9" fmla="*/ 0 h 253"/>
              <a:gd name="T10" fmla="*/ 128 w 257"/>
              <a:gd name="T11" fmla="*/ 192 h 253"/>
              <a:gd name="T12" fmla="*/ 61 w 257"/>
              <a:gd name="T13" fmla="*/ 127 h 253"/>
              <a:gd name="T14" fmla="*/ 128 w 257"/>
              <a:gd name="T15" fmla="*/ 61 h 253"/>
              <a:gd name="T16" fmla="*/ 196 w 257"/>
              <a:gd name="T17" fmla="*/ 127 h 253"/>
              <a:gd name="T18" fmla="*/ 128 w 257"/>
              <a:gd name="T19" fmla="*/ 19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7" h="253">
                <a:moveTo>
                  <a:pt x="128" y="0"/>
                </a:moveTo>
                <a:cubicBezTo>
                  <a:pt x="58" y="0"/>
                  <a:pt x="0" y="57"/>
                  <a:pt x="0" y="127"/>
                </a:cubicBezTo>
                <a:cubicBezTo>
                  <a:pt x="0" y="196"/>
                  <a:pt x="58" y="253"/>
                  <a:pt x="128" y="253"/>
                </a:cubicBezTo>
                <a:cubicBezTo>
                  <a:pt x="199" y="253"/>
                  <a:pt x="257" y="196"/>
                  <a:pt x="257" y="127"/>
                </a:cubicBezTo>
                <a:cubicBezTo>
                  <a:pt x="257" y="57"/>
                  <a:pt x="199" y="0"/>
                  <a:pt x="128" y="0"/>
                </a:cubicBezTo>
                <a:moveTo>
                  <a:pt x="128" y="192"/>
                </a:moveTo>
                <a:cubicBezTo>
                  <a:pt x="91" y="192"/>
                  <a:pt x="61" y="163"/>
                  <a:pt x="61" y="127"/>
                </a:cubicBezTo>
                <a:cubicBezTo>
                  <a:pt x="61" y="90"/>
                  <a:pt x="91" y="61"/>
                  <a:pt x="128" y="61"/>
                </a:cubicBezTo>
                <a:cubicBezTo>
                  <a:pt x="166" y="61"/>
                  <a:pt x="196" y="90"/>
                  <a:pt x="196" y="127"/>
                </a:cubicBezTo>
                <a:cubicBezTo>
                  <a:pt x="196" y="163"/>
                  <a:pt x="166" y="192"/>
                  <a:pt x="128" y="192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11"/>
          <p:cNvSpPr>
            <a:spLocks noEditPoints="1"/>
          </p:cNvSpPr>
          <p:nvPr/>
        </p:nvSpPr>
        <p:spPr bwMode="auto">
          <a:xfrm>
            <a:off x="6235607" y="2967388"/>
            <a:ext cx="158750" cy="157163"/>
          </a:xfrm>
          <a:custGeom>
            <a:avLst/>
            <a:gdLst>
              <a:gd name="T0" fmla="*/ 250 w 501"/>
              <a:gd name="T1" fmla="*/ 0 h 496"/>
              <a:gd name="T2" fmla="*/ 0 w 501"/>
              <a:gd name="T3" fmla="*/ 248 h 496"/>
              <a:gd name="T4" fmla="*/ 250 w 501"/>
              <a:gd name="T5" fmla="*/ 496 h 496"/>
              <a:gd name="T6" fmla="*/ 501 w 501"/>
              <a:gd name="T7" fmla="*/ 248 h 496"/>
              <a:gd name="T8" fmla="*/ 250 w 501"/>
              <a:gd name="T9" fmla="*/ 0 h 496"/>
              <a:gd name="T10" fmla="*/ 248 w 501"/>
              <a:gd name="T11" fmla="*/ 436 h 496"/>
              <a:gd name="T12" fmla="*/ 59 w 501"/>
              <a:gd name="T13" fmla="*/ 249 h 496"/>
              <a:gd name="T14" fmla="*/ 248 w 501"/>
              <a:gd name="T15" fmla="*/ 61 h 496"/>
              <a:gd name="T16" fmla="*/ 438 w 501"/>
              <a:gd name="T17" fmla="*/ 249 h 496"/>
              <a:gd name="T18" fmla="*/ 248 w 501"/>
              <a:gd name="T19" fmla="*/ 436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1" h="496">
                <a:moveTo>
                  <a:pt x="250" y="0"/>
                </a:moveTo>
                <a:cubicBezTo>
                  <a:pt x="112" y="0"/>
                  <a:pt x="0" y="111"/>
                  <a:pt x="0" y="248"/>
                </a:cubicBezTo>
                <a:cubicBezTo>
                  <a:pt x="0" y="385"/>
                  <a:pt x="112" y="496"/>
                  <a:pt x="250" y="496"/>
                </a:cubicBezTo>
                <a:cubicBezTo>
                  <a:pt x="389" y="496"/>
                  <a:pt x="501" y="385"/>
                  <a:pt x="501" y="248"/>
                </a:cubicBezTo>
                <a:cubicBezTo>
                  <a:pt x="501" y="111"/>
                  <a:pt x="389" y="0"/>
                  <a:pt x="250" y="0"/>
                </a:cubicBezTo>
                <a:moveTo>
                  <a:pt x="248" y="436"/>
                </a:moveTo>
                <a:cubicBezTo>
                  <a:pt x="144" y="436"/>
                  <a:pt x="59" y="352"/>
                  <a:pt x="59" y="249"/>
                </a:cubicBezTo>
                <a:cubicBezTo>
                  <a:pt x="59" y="145"/>
                  <a:pt x="144" y="61"/>
                  <a:pt x="248" y="61"/>
                </a:cubicBezTo>
                <a:cubicBezTo>
                  <a:pt x="353" y="61"/>
                  <a:pt x="438" y="145"/>
                  <a:pt x="438" y="249"/>
                </a:cubicBezTo>
                <a:cubicBezTo>
                  <a:pt x="438" y="352"/>
                  <a:pt x="353" y="436"/>
                  <a:pt x="248" y="436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12"/>
          <p:cNvSpPr>
            <a:spLocks noEditPoints="1"/>
          </p:cNvSpPr>
          <p:nvPr/>
        </p:nvSpPr>
        <p:spPr bwMode="auto">
          <a:xfrm>
            <a:off x="6114957" y="2865788"/>
            <a:ext cx="447675" cy="454025"/>
          </a:xfrm>
          <a:custGeom>
            <a:avLst/>
            <a:gdLst>
              <a:gd name="T0" fmla="*/ 0 w 1411"/>
              <a:gd name="T1" fmla="*/ 0 h 1429"/>
              <a:gd name="T2" fmla="*/ 0 w 1411"/>
              <a:gd name="T3" fmla="*/ 1429 h 1429"/>
              <a:gd name="T4" fmla="*/ 1411 w 1411"/>
              <a:gd name="T5" fmla="*/ 0 h 1429"/>
              <a:gd name="T6" fmla="*/ 0 w 1411"/>
              <a:gd name="T7" fmla="*/ 0 h 1429"/>
              <a:gd name="T8" fmla="*/ 976 w 1411"/>
              <a:gd name="T9" fmla="*/ 641 h 1429"/>
              <a:gd name="T10" fmla="*/ 926 w 1411"/>
              <a:gd name="T11" fmla="*/ 758 h 1429"/>
              <a:gd name="T12" fmla="*/ 969 w 1411"/>
              <a:gd name="T13" fmla="*/ 802 h 1429"/>
              <a:gd name="T14" fmla="*/ 866 w 1411"/>
              <a:gd name="T15" fmla="*/ 904 h 1429"/>
              <a:gd name="T16" fmla="*/ 822 w 1411"/>
              <a:gd name="T17" fmla="*/ 860 h 1429"/>
              <a:gd name="T18" fmla="*/ 701 w 1411"/>
              <a:gd name="T19" fmla="*/ 908 h 1429"/>
              <a:gd name="T20" fmla="*/ 701 w 1411"/>
              <a:gd name="T21" fmla="*/ 964 h 1429"/>
              <a:gd name="T22" fmla="*/ 556 w 1411"/>
              <a:gd name="T23" fmla="*/ 964 h 1429"/>
              <a:gd name="T24" fmla="*/ 556 w 1411"/>
              <a:gd name="T25" fmla="*/ 907 h 1429"/>
              <a:gd name="T26" fmla="*/ 442 w 1411"/>
              <a:gd name="T27" fmla="*/ 859 h 1429"/>
              <a:gd name="T28" fmla="*/ 395 w 1411"/>
              <a:gd name="T29" fmla="*/ 906 h 1429"/>
              <a:gd name="T30" fmla="*/ 292 w 1411"/>
              <a:gd name="T31" fmla="*/ 803 h 1429"/>
              <a:gd name="T32" fmla="*/ 338 w 1411"/>
              <a:gd name="T33" fmla="*/ 757 h 1429"/>
              <a:gd name="T34" fmla="*/ 289 w 1411"/>
              <a:gd name="T35" fmla="*/ 641 h 1429"/>
              <a:gd name="T36" fmla="*/ 222 w 1411"/>
              <a:gd name="T37" fmla="*/ 641 h 1429"/>
              <a:gd name="T38" fmla="*/ 222 w 1411"/>
              <a:gd name="T39" fmla="*/ 495 h 1429"/>
              <a:gd name="T40" fmla="*/ 288 w 1411"/>
              <a:gd name="T41" fmla="*/ 495 h 1429"/>
              <a:gd name="T42" fmla="*/ 337 w 1411"/>
              <a:gd name="T43" fmla="*/ 375 h 1429"/>
              <a:gd name="T44" fmla="*/ 288 w 1411"/>
              <a:gd name="T45" fmla="*/ 326 h 1429"/>
              <a:gd name="T46" fmla="*/ 391 w 1411"/>
              <a:gd name="T47" fmla="*/ 223 h 1429"/>
              <a:gd name="T48" fmla="*/ 440 w 1411"/>
              <a:gd name="T49" fmla="*/ 272 h 1429"/>
              <a:gd name="T50" fmla="*/ 556 w 1411"/>
              <a:gd name="T51" fmla="*/ 224 h 1429"/>
              <a:gd name="T52" fmla="*/ 556 w 1411"/>
              <a:gd name="T53" fmla="*/ 167 h 1429"/>
              <a:gd name="T54" fmla="*/ 701 w 1411"/>
              <a:gd name="T55" fmla="*/ 167 h 1429"/>
              <a:gd name="T56" fmla="*/ 701 w 1411"/>
              <a:gd name="T57" fmla="*/ 222 h 1429"/>
              <a:gd name="T58" fmla="*/ 823 w 1411"/>
              <a:gd name="T59" fmla="*/ 271 h 1429"/>
              <a:gd name="T60" fmla="*/ 870 w 1411"/>
              <a:gd name="T61" fmla="*/ 225 h 1429"/>
              <a:gd name="T62" fmla="*/ 973 w 1411"/>
              <a:gd name="T63" fmla="*/ 327 h 1429"/>
              <a:gd name="T64" fmla="*/ 927 w 1411"/>
              <a:gd name="T65" fmla="*/ 374 h 1429"/>
              <a:gd name="T66" fmla="*/ 977 w 1411"/>
              <a:gd name="T67" fmla="*/ 495 h 1429"/>
              <a:gd name="T68" fmla="*/ 1039 w 1411"/>
              <a:gd name="T69" fmla="*/ 495 h 1429"/>
              <a:gd name="T70" fmla="*/ 1039 w 1411"/>
              <a:gd name="T71" fmla="*/ 641 h 1429"/>
              <a:gd name="T72" fmla="*/ 976 w 1411"/>
              <a:gd name="T73" fmla="*/ 641 h 1429"/>
              <a:gd name="T74" fmla="*/ 976 w 1411"/>
              <a:gd name="T75" fmla="*/ 641 h 1429"/>
              <a:gd name="T76" fmla="*/ 976 w 1411"/>
              <a:gd name="T77" fmla="*/ 641 h 1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11" h="1429">
                <a:moveTo>
                  <a:pt x="0" y="0"/>
                </a:moveTo>
                <a:cubicBezTo>
                  <a:pt x="0" y="1429"/>
                  <a:pt x="0" y="1429"/>
                  <a:pt x="0" y="1429"/>
                </a:cubicBezTo>
                <a:cubicBezTo>
                  <a:pt x="758" y="1367"/>
                  <a:pt x="1361" y="759"/>
                  <a:pt x="1411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976" y="641"/>
                </a:moveTo>
                <a:cubicBezTo>
                  <a:pt x="967" y="683"/>
                  <a:pt x="949" y="723"/>
                  <a:pt x="926" y="758"/>
                </a:cubicBezTo>
                <a:cubicBezTo>
                  <a:pt x="969" y="802"/>
                  <a:pt x="969" y="802"/>
                  <a:pt x="969" y="802"/>
                </a:cubicBezTo>
                <a:cubicBezTo>
                  <a:pt x="866" y="904"/>
                  <a:pt x="866" y="904"/>
                  <a:pt x="866" y="904"/>
                </a:cubicBezTo>
                <a:cubicBezTo>
                  <a:pt x="822" y="860"/>
                  <a:pt x="822" y="860"/>
                  <a:pt x="822" y="860"/>
                </a:cubicBezTo>
                <a:cubicBezTo>
                  <a:pt x="785" y="883"/>
                  <a:pt x="745" y="900"/>
                  <a:pt x="701" y="908"/>
                </a:cubicBezTo>
                <a:cubicBezTo>
                  <a:pt x="701" y="964"/>
                  <a:pt x="701" y="964"/>
                  <a:pt x="701" y="964"/>
                </a:cubicBezTo>
                <a:cubicBezTo>
                  <a:pt x="556" y="964"/>
                  <a:pt x="556" y="964"/>
                  <a:pt x="556" y="964"/>
                </a:cubicBezTo>
                <a:cubicBezTo>
                  <a:pt x="556" y="907"/>
                  <a:pt x="556" y="907"/>
                  <a:pt x="556" y="907"/>
                </a:cubicBezTo>
                <a:cubicBezTo>
                  <a:pt x="514" y="897"/>
                  <a:pt x="476" y="881"/>
                  <a:pt x="442" y="859"/>
                </a:cubicBezTo>
                <a:cubicBezTo>
                  <a:pt x="395" y="906"/>
                  <a:pt x="395" y="906"/>
                  <a:pt x="395" y="906"/>
                </a:cubicBezTo>
                <a:cubicBezTo>
                  <a:pt x="292" y="803"/>
                  <a:pt x="292" y="803"/>
                  <a:pt x="292" y="803"/>
                </a:cubicBezTo>
                <a:cubicBezTo>
                  <a:pt x="338" y="757"/>
                  <a:pt x="338" y="757"/>
                  <a:pt x="338" y="757"/>
                </a:cubicBezTo>
                <a:cubicBezTo>
                  <a:pt x="315" y="722"/>
                  <a:pt x="298" y="683"/>
                  <a:pt x="289" y="641"/>
                </a:cubicBezTo>
                <a:cubicBezTo>
                  <a:pt x="222" y="641"/>
                  <a:pt x="222" y="641"/>
                  <a:pt x="222" y="641"/>
                </a:cubicBezTo>
                <a:cubicBezTo>
                  <a:pt x="222" y="495"/>
                  <a:pt x="222" y="495"/>
                  <a:pt x="222" y="495"/>
                </a:cubicBezTo>
                <a:cubicBezTo>
                  <a:pt x="288" y="495"/>
                  <a:pt x="288" y="495"/>
                  <a:pt x="288" y="495"/>
                </a:cubicBezTo>
                <a:cubicBezTo>
                  <a:pt x="296" y="452"/>
                  <a:pt x="313" y="411"/>
                  <a:pt x="337" y="375"/>
                </a:cubicBezTo>
                <a:cubicBezTo>
                  <a:pt x="288" y="326"/>
                  <a:pt x="288" y="326"/>
                  <a:pt x="288" y="326"/>
                </a:cubicBezTo>
                <a:cubicBezTo>
                  <a:pt x="391" y="223"/>
                  <a:pt x="391" y="223"/>
                  <a:pt x="391" y="223"/>
                </a:cubicBezTo>
                <a:cubicBezTo>
                  <a:pt x="440" y="272"/>
                  <a:pt x="440" y="272"/>
                  <a:pt x="440" y="272"/>
                </a:cubicBezTo>
                <a:cubicBezTo>
                  <a:pt x="475" y="250"/>
                  <a:pt x="514" y="233"/>
                  <a:pt x="556" y="224"/>
                </a:cubicBezTo>
                <a:cubicBezTo>
                  <a:pt x="556" y="167"/>
                  <a:pt x="556" y="167"/>
                  <a:pt x="556" y="167"/>
                </a:cubicBezTo>
                <a:cubicBezTo>
                  <a:pt x="701" y="167"/>
                  <a:pt x="701" y="167"/>
                  <a:pt x="701" y="167"/>
                </a:cubicBezTo>
                <a:cubicBezTo>
                  <a:pt x="701" y="222"/>
                  <a:pt x="701" y="222"/>
                  <a:pt x="701" y="222"/>
                </a:cubicBezTo>
                <a:cubicBezTo>
                  <a:pt x="745" y="231"/>
                  <a:pt x="787" y="248"/>
                  <a:pt x="823" y="271"/>
                </a:cubicBezTo>
                <a:cubicBezTo>
                  <a:pt x="870" y="225"/>
                  <a:pt x="870" y="225"/>
                  <a:pt x="870" y="225"/>
                </a:cubicBezTo>
                <a:cubicBezTo>
                  <a:pt x="973" y="327"/>
                  <a:pt x="973" y="327"/>
                  <a:pt x="973" y="327"/>
                </a:cubicBezTo>
                <a:cubicBezTo>
                  <a:pt x="927" y="374"/>
                  <a:pt x="927" y="374"/>
                  <a:pt x="927" y="374"/>
                </a:cubicBezTo>
                <a:cubicBezTo>
                  <a:pt x="951" y="410"/>
                  <a:pt x="968" y="451"/>
                  <a:pt x="977" y="495"/>
                </a:cubicBezTo>
                <a:cubicBezTo>
                  <a:pt x="1039" y="495"/>
                  <a:pt x="1039" y="495"/>
                  <a:pt x="1039" y="495"/>
                </a:cubicBezTo>
                <a:cubicBezTo>
                  <a:pt x="1039" y="641"/>
                  <a:pt x="1039" y="641"/>
                  <a:pt x="1039" y="641"/>
                </a:cubicBezTo>
                <a:cubicBezTo>
                  <a:pt x="976" y="641"/>
                  <a:pt x="976" y="641"/>
                  <a:pt x="976" y="641"/>
                </a:cubicBezTo>
                <a:close/>
                <a:moveTo>
                  <a:pt x="976" y="641"/>
                </a:moveTo>
                <a:cubicBezTo>
                  <a:pt x="976" y="641"/>
                  <a:pt x="976" y="641"/>
                  <a:pt x="976" y="6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13"/>
          <p:cNvSpPr>
            <a:spLocks noEditPoints="1"/>
          </p:cNvSpPr>
          <p:nvPr/>
        </p:nvSpPr>
        <p:spPr bwMode="auto">
          <a:xfrm>
            <a:off x="5584732" y="2345088"/>
            <a:ext cx="465138" cy="455613"/>
          </a:xfrm>
          <a:custGeom>
            <a:avLst/>
            <a:gdLst>
              <a:gd name="T0" fmla="*/ 0 w 1464"/>
              <a:gd name="T1" fmla="*/ 1433 h 1433"/>
              <a:gd name="T2" fmla="*/ 1464 w 1464"/>
              <a:gd name="T3" fmla="*/ 1433 h 1433"/>
              <a:gd name="T4" fmla="*/ 1464 w 1464"/>
              <a:gd name="T5" fmla="*/ 0 h 1433"/>
              <a:gd name="T6" fmla="*/ 0 w 1464"/>
              <a:gd name="T7" fmla="*/ 1433 h 1433"/>
              <a:gd name="T8" fmla="*/ 761 w 1464"/>
              <a:gd name="T9" fmla="*/ 519 h 1433"/>
              <a:gd name="T10" fmla="*/ 920 w 1464"/>
              <a:gd name="T11" fmla="*/ 359 h 1433"/>
              <a:gd name="T12" fmla="*/ 1078 w 1464"/>
              <a:gd name="T13" fmla="*/ 519 h 1433"/>
              <a:gd name="T14" fmla="*/ 1100 w 1464"/>
              <a:gd name="T15" fmla="*/ 588 h 1433"/>
              <a:gd name="T16" fmla="*/ 1059 w 1464"/>
              <a:gd name="T17" fmla="*/ 634 h 1433"/>
              <a:gd name="T18" fmla="*/ 924 w 1464"/>
              <a:gd name="T19" fmla="*/ 774 h 1433"/>
              <a:gd name="T20" fmla="*/ 783 w 1464"/>
              <a:gd name="T21" fmla="*/ 634 h 1433"/>
              <a:gd name="T22" fmla="*/ 739 w 1464"/>
              <a:gd name="T23" fmla="*/ 588 h 1433"/>
              <a:gd name="T24" fmla="*/ 761 w 1464"/>
              <a:gd name="T25" fmla="*/ 519 h 1433"/>
              <a:gd name="T26" fmla="*/ 622 w 1464"/>
              <a:gd name="T27" fmla="*/ 897 h 1433"/>
              <a:gd name="T28" fmla="*/ 624 w 1464"/>
              <a:gd name="T29" fmla="*/ 897 h 1433"/>
              <a:gd name="T30" fmla="*/ 757 w 1464"/>
              <a:gd name="T31" fmla="*/ 756 h 1433"/>
              <a:gd name="T32" fmla="*/ 884 w 1464"/>
              <a:gd name="T33" fmla="*/ 969 h 1433"/>
              <a:gd name="T34" fmla="*/ 900 w 1464"/>
              <a:gd name="T35" fmla="*/ 874 h 1433"/>
              <a:gd name="T36" fmla="*/ 882 w 1464"/>
              <a:gd name="T37" fmla="*/ 843 h 1433"/>
              <a:gd name="T38" fmla="*/ 919 w 1464"/>
              <a:gd name="T39" fmla="*/ 806 h 1433"/>
              <a:gd name="T40" fmla="*/ 956 w 1464"/>
              <a:gd name="T41" fmla="*/ 843 h 1433"/>
              <a:gd name="T42" fmla="*/ 938 w 1464"/>
              <a:gd name="T43" fmla="*/ 874 h 1433"/>
              <a:gd name="T44" fmla="*/ 954 w 1464"/>
              <a:gd name="T45" fmla="*/ 971 h 1433"/>
              <a:gd name="T46" fmla="*/ 1082 w 1464"/>
              <a:gd name="T47" fmla="*/ 756 h 1433"/>
              <a:gd name="T48" fmla="*/ 1216 w 1464"/>
              <a:gd name="T49" fmla="*/ 897 h 1433"/>
              <a:gd name="T50" fmla="*/ 1218 w 1464"/>
              <a:gd name="T51" fmla="*/ 1211 h 1433"/>
              <a:gd name="T52" fmla="*/ 1216 w 1464"/>
              <a:gd name="T53" fmla="*/ 1211 h 1433"/>
              <a:gd name="T54" fmla="*/ 920 w 1464"/>
              <a:gd name="T55" fmla="*/ 1257 h 1433"/>
              <a:gd name="T56" fmla="*/ 623 w 1464"/>
              <a:gd name="T57" fmla="*/ 1211 h 1433"/>
              <a:gd name="T58" fmla="*/ 622 w 1464"/>
              <a:gd name="T59" fmla="*/ 1211 h 1433"/>
              <a:gd name="T60" fmla="*/ 622 w 1464"/>
              <a:gd name="T61" fmla="*/ 897 h 1433"/>
              <a:gd name="T62" fmla="*/ 622 w 1464"/>
              <a:gd name="T63" fmla="*/ 897 h 1433"/>
              <a:gd name="T64" fmla="*/ 622 w 1464"/>
              <a:gd name="T65" fmla="*/ 897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64" h="1433">
                <a:moveTo>
                  <a:pt x="0" y="1433"/>
                </a:moveTo>
                <a:cubicBezTo>
                  <a:pt x="1464" y="1433"/>
                  <a:pt x="1464" y="1433"/>
                  <a:pt x="1464" y="1433"/>
                </a:cubicBezTo>
                <a:cubicBezTo>
                  <a:pt x="1464" y="0"/>
                  <a:pt x="1464" y="0"/>
                  <a:pt x="1464" y="0"/>
                </a:cubicBezTo>
                <a:cubicBezTo>
                  <a:pt x="681" y="38"/>
                  <a:pt x="52" y="657"/>
                  <a:pt x="0" y="1433"/>
                </a:cubicBezTo>
                <a:moveTo>
                  <a:pt x="761" y="519"/>
                </a:moveTo>
                <a:cubicBezTo>
                  <a:pt x="766" y="430"/>
                  <a:pt x="835" y="359"/>
                  <a:pt x="920" y="359"/>
                </a:cubicBezTo>
                <a:cubicBezTo>
                  <a:pt x="1004" y="359"/>
                  <a:pt x="1073" y="430"/>
                  <a:pt x="1078" y="519"/>
                </a:cubicBezTo>
                <a:cubicBezTo>
                  <a:pt x="1098" y="527"/>
                  <a:pt x="1108" y="557"/>
                  <a:pt x="1100" y="588"/>
                </a:cubicBezTo>
                <a:cubicBezTo>
                  <a:pt x="1094" y="614"/>
                  <a:pt x="1076" y="632"/>
                  <a:pt x="1059" y="634"/>
                </a:cubicBezTo>
                <a:cubicBezTo>
                  <a:pt x="1033" y="707"/>
                  <a:pt x="983" y="774"/>
                  <a:pt x="924" y="774"/>
                </a:cubicBezTo>
                <a:cubicBezTo>
                  <a:pt x="865" y="774"/>
                  <a:pt x="811" y="707"/>
                  <a:pt x="783" y="634"/>
                </a:cubicBezTo>
                <a:cubicBezTo>
                  <a:pt x="764" y="633"/>
                  <a:pt x="746" y="615"/>
                  <a:pt x="739" y="588"/>
                </a:cubicBezTo>
                <a:cubicBezTo>
                  <a:pt x="731" y="557"/>
                  <a:pt x="741" y="527"/>
                  <a:pt x="761" y="519"/>
                </a:cubicBezTo>
                <a:moveTo>
                  <a:pt x="622" y="897"/>
                </a:moveTo>
                <a:cubicBezTo>
                  <a:pt x="624" y="897"/>
                  <a:pt x="624" y="897"/>
                  <a:pt x="624" y="897"/>
                </a:cubicBezTo>
                <a:cubicBezTo>
                  <a:pt x="635" y="838"/>
                  <a:pt x="685" y="787"/>
                  <a:pt x="757" y="756"/>
                </a:cubicBezTo>
                <a:cubicBezTo>
                  <a:pt x="884" y="969"/>
                  <a:pt x="884" y="969"/>
                  <a:pt x="884" y="969"/>
                </a:cubicBezTo>
                <a:cubicBezTo>
                  <a:pt x="900" y="874"/>
                  <a:pt x="900" y="874"/>
                  <a:pt x="900" y="874"/>
                </a:cubicBezTo>
                <a:cubicBezTo>
                  <a:pt x="889" y="868"/>
                  <a:pt x="882" y="856"/>
                  <a:pt x="882" y="843"/>
                </a:cubicBezTo>
                <a:cubicBezTo>
                  <a:pt x="882" y="823"/>
                  <a:pt x="899" y="806"/>
                  <a:pt x="919" y="806"/>
                </a:cubicBezTo>
                <a:cubicBezTo>
                  <a:pt x="939" y="806"/>
                  <a:pt x="956" y="823"/>
                  <a:pt x="956" y="843"/>
                </a:cubicBezTo>
                <a:cubicBezTo>
                  <a:pt x="956" y="856"/>
                  <a:pt x="949" y="868"/>
                  <a:pt x="938" y="874"/>
                </a:cubicBezTo>
                <a:cubicBezTo>
                  <a:pt x="954" y="971"/>
                  <a:pt x="954" y="971"/>
                  <a:pt x="954" y="971"/>
                </a:cubicBezTo>
                <a:cubicBezTo>
                  <a:pt x="1082" y="756"/>
                  <a:pt x="1082" y="756"/>
                  <a:pt x="1082" y="756"/>
                </a:cubicBezTo>
                <a:cubicBezTo>
                  <a:pt x="1154" y="787"/>
                  <a:pt x="1204" y="838"/>
                  <a:pt x="1216" y="897"/>
                </a:cubicBezTo>
                <a:cubicBezTo>
                  <a:pt x="1218" y="1211"/>
                  <a:pt x="1218" y="1211"/>
                  <a:pt x="1218" y="1211"/>
                </a:cubicBezTo>
                <a:cubicBezTo>
                  <a:pt x="1216" y="1211"/>
                  <a:pt x="1216" y="1211"/>
                  <a:pt x="1216" y="1211"/>
                </a:cubicBezTo>
                <a:cubicBezTo>
                  <a:pt x="1203" y="1237"/>
                  <a:pt x="1075" y="1257"/>
                  <a:pt x="920" y="1257"/>
                </a:cubicBezTo>
                <a:cubicBezTo>
                  <a:pt x="764" y="1257"/>
                  <a:pt x="637" y="1237"/>
                  <a:pt x="623" y="1211"/>
                </a:cubicBezTo>
                <a:cubicBezTo>
                  <a:pt x="622" y="1211"/>
                  <a:pt x="622" y="1211"/>
                  <a:pt x="622" y="1211"/>
                </a:cubicBezTo>
                <a:cubicBezTo>
                  <a:pt x="622" y="897"/>
                  <a:pt x="622" y="897"/>
                  <a:pt x="622" y="897"/>
                </a:cubicBezTo>
                <a:close/>
                <a:moveTo>
                  <a:pt x="622" y="897"/>
                </a:moveTo>
                <a:cubicBezTo>
                  <a:pt x="622" y="897"/>
                  <a:pt x="622" y="897"/>
                  <a:pt x="622" y="897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14"/>
          <p:cNvSpPr>
            <a:spLocks noEditPoints="1"/>
          </p:cNvSpPr>
          <p:nvPr/>
        </p:nvSpPr>
        <p:spPr bwMode="auto">
          <a:xfrm>
            <a:off x="5584732" y="2865788"/>
            <a:ext cx="465138" cy="455613"/>
          </a:xfrm>
          <a:custGeom>
            <a:avLst/>
            <a:gdLst>
              <a:gd name="T0" fmla="*/ 1464 w 1464"/>
              <a:gd name="T1" fmla="*/ 1433 h 1433"/>
              <a:gd name="T2" fmla="*/ 1464 w 1464"/>
              <a:gd name="T3" fmla="*/ 0 h 1433"/>
              <a:gd name="T4" fmla="*/ 0 w 1464"/>
              <a:gd name="T5" fmla="*/ 0 h 1433"/>
              <a:gd name="T6" fmla="*/ 1464 w 1464"/>
              <a:gd name="T7" fmla="*/ 1433 h 1433"/>
              <a:gd name="T8" fmla="*/ 898 w 1464"/>
              <a:gd name="T9" fmla="*/ 197 h 1433"/>
              <a:gd name="T10" fmla="*/ 1307 w 1464"/>
              <a:gd name="T11" fmla="*/ 610 h 1433"/>
              <a:gd name="T12" fmla="*/ 898 w 1464"/>
              <a:gd name="T13" fmla="*/ 1022 h 1433"/>
              <a:gd name="T14" fmla="*/ 488 w 1464"/>
              <a:gd name="T15" fmla="*/ 610 h 1433"/>
              <a:gd name="T16" fmla="*/ 898 w 1464"/>
              <a:gd name="T17" fmla="*/ 197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4" h="1433">
                <a:moveTo>
                  <a:pt x="1464" y="1433"/>
                </a:moveTo>
                <a:cubicBezTo>
                  <a:pt x="1464" y="0"/>
                  <a:pt x="1464" y="0"/>
                  <a:pt x="1464" y="0"/>
                </a:cubicBezTo>
                <a:cubicBezTo>
                  <a:pt x="0" y="0"/>
                  <a:pt x="0" y="0"/>
                  <a:pt x="0" y="0"/>
                </a:cubicBezTo>
                <a:cubicBezTo>
                  <a:pt x="52" y="776"/>
                  <a:pt x="681" y="1395"/>
                  <a:pt x="1464" y="1433"/>
                </a:cubicBezTo>
                <a:moveTo>
                  <a:pt x="898" y="197"/>
                </a:moveTo>
                <a:cubicBezTo>
                  <a:pt x="1124" y="197"/>
                  <a:pt x="1307" y="382"/>
                  <a:pt x="1307" y="610"/>
                </a:cubicBezTo>
                <a:cubicBezTo>
                  <a:pt x="1307" y="838"/>
                  <a:pt x="1124" y="1022"/>
                  <a:pt x="898" y="1022"/>
                </a:cubicBezTo>
                <a:cubicBezTo>
                  <a:pt x="672" y="1022"/>
                  <a:pt x="488" y="838"/>
                  <a:pt x="488" y="610"/>
                </a:cubicBezTo>
                <a:cubicBezTo>
                  <a:pt x="488" y="382"/>
                  <a:pt x="672" y="197"/>
                  <a:pt x="898" y="197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15"/>
          <p:cNvSpPr>
            <a:spLocks noEditPoints="1"/>
          </p:cNvSpPr>
          <p:nvPr/>
        </p:nvSpPr>
        <p:spPr bwMode="auto">
          <a:xfrm>
            <a:off x="5770470" y="2961038"/>
            <a:ext cx="198438" cy="198438"/>
          </a:xfrm>
          <a:custGeom>
            <a:avLst/>
            <a:gdLst>
              <a:gd name="T0" fmla="*/ 312 w 623"/>
              <a:gd name="T1" fmla="*/ 628 h 628"/>
              <a:gd name="T2" fmla="*/ 623 w 623"/>
              <a:gd name="T3" fmla="*/ 314 h 628"/>
              <a:gd name="T4" fmla="*/ 312 w 623"/>
              <a:gd name="T5" fmla="*/ 0 h 628"/>
              <a:gd name="T6" fmla="*/ 0 w 623"/>
              <a:gd name="T7" fmla="*/ 314 h 628"/>
              <a:gd name="T8" fmla="*/ 312 w 623"/>
              <a:gd name="T9" fmla="*/ 628 h 628"/>
              <a:gd name="T10" fmla="*/ 286 w 623"/>
              <a:gd name="T11" fmla="*/ 340 h 628"/>
              <a:gd name="T12" fmla="*/ 186 w 623"/>
              <a:gd name="T13" fmla="*/ 239 h 628"/>
              <a:gd name="T14" fmla="*/ 279 w 623"/>
              <a:gd name="T15" fmla="*/ 141 h 628"/>
              <a:gd name="T16" fmla="*/ 279 w 623"/>
              <a:gd name="T17" fmla="*/ 89 h 628"/>
              <a:gd name="T18" fmla="*/ 334 w 623"/>
              <a:gd name="T19" fmla="*/ 89 h 628"/>
              <a:gd name="T20" fmla="*/ 334 w 623"/>
              <a:gd name="T21" fmla="*/ 137 h 628"/>
              <a:gd name="T22" fmla="*/ 414 w 623"/>
              <a:gd name="T23" fmla="*/ 156 h 628"/>
              <a:gd name="T24" fmla="*/ 398 w 623"/>
              <a:gd name="T25" fmla="*/ 218 h 628"/>
              <a:gd name="T26" fmla="*/ 318 w 623"/>
              <a:gd name="T27" fmla="*/ 199 h 628"/>
              <a:gd name="T28" fmla="*/ 271 w 623"/>
              <a:gd name="T29" fmla="*/ 230 h 628"/>
              <a:gd name="T30" fmla="*/ 337 w 623"/>
              <a:gd name="T31" fmla="*/ 277 h 628"/>
              <a:gd name="T32" fmla="*/ 429 w 623"/>
              <a:gd name="T33" fmla="*/ 381 h 628"/>
              <a:gd name="T34" fmla="*/ 331 w 623"/>
              <a:gd name="T35" fmla="*/ 482 h 628"/>
              <a:gd name="T36" fmla="*/ 331 w 623"/>
              <a:gd name="T37" fmla="*/ 539 h 628"/>
              <a:gd name="T38" fmla="*/ 277 w 623"/>
              <a:gd name="T39" fmla="*/ 539 h 628"/>
              <a:gd name="T40" fmla="*/ 277 w 623"/>
              <a:gd name="T41" fmla="*/ 487 h 628"/>
              <a:gd name="T42" fmla="*/ 183 w 623"/>
              <a:gd name="T43" fmla="*/ 463 h 628"/>
              <a:gd name="T44" fmla="*/ 199 w 623"/>
              <a:gd name="T45" fmla="*/ 398 h 628"/>
              <a:gd name="T46" fmla="*/ 291 w 623"/>
              <a:gd name="T47" fmla="*/ 423 h 628"/>
              <a:gd name="T48" fmla="*/ 345 w 623"/>
              <a:gd name="T49" fmla="*/ 388 h 628"/>
              <a:gd name="T50" fmla="*/ 286 w 623"/>
              <a:gd name="T51" fmla="*/ 340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3" h="628">
                <a:moveTo>
                  <a:pt x="312" y="628"/>
                </a:moveTo>
                <a:cubicBezTo>
                  <a:pt x="483" y="628"/>
                  <a:pt x="623" y="487"/>
                  <a:pt x="623" y="314"/>
                </a:cubicBezTo>
                <a:cubicBezTo>
                  <a:pt x="623" y="140"/>
                  <a:pt x="483" y="0"/>
                  <a:pt x="312" y="0"/>
                </a:cubicBezTo>
                <a:cubicBezTo>
                  <a:pt x="140" y="0"/>
                  <a:pt x="0" y="140"/>
                  <a:pt x="0" y="314"/>
                </a:cubicBezTo>
                <a:cubicBezTo>
                  <a:pt x="0" y="487"/>
                  <a:pt x="140" y="628"/>
                  <a:pt x="312" y="628"/>
                </a:cubicBezTo>
                <a:moveTo>
                  <a:pt x="286" y="340"/>
                </a:moveTo>
                <a:cubicBezTo>
                  <a:pt x="227" y="321"/>
                  <a:pt x="186" y="293"/>
                  <a:pt x="186" y="239"/>
                </a:cubicBezTo>
                <a:cubicBezTo>
                  <a:pt x="186" y="190"/>
                  <a:pt x="220" y="152"/>
                  <a:pt x="279" y="141"/>
                </a:cubicBezTo>
                <a:cubicBezTo>
                  <a:pt x="279" y="89"/>
                  <a:pt x="279" y="89"/>
                  <a:pt x="279" y="89"/>
                </a:cubicBezTo>
                <a:cubicBezTo>
                  <a:pt x="334" y="89"/>
                  <a:pt x="334" y="89"/>
                  <a:pt x="334" y="89"/>
                </a:cubicBezTo>
                <a:cubicBezTo>
                  <a:pt x="334" y="137"/>
                  <a:pt x="334" y="137"/>
                  <a:pt x="334" y="137"/>
                </a:cubicBezTo>
                <a:cubicBezTo>
                  <a:pt x="370" y="138"/>
                  <a:pt x="395" y="147"/>
                  <a:pt x="414" y="156"/>
                </a:cubicBezTo>
                <a:cubicBezTo>
                  <a:pt x="398" y="218"/>
                  <a:pt x="398" y="218"/>
                  <a:pt x="398" y="218"/>
                </a:cubicBezTo>
                <a:cubicBezTo>
                  <a:pt x="384" y="211"/>
                  <a:pt x="358" y="199"/>
                  <a:pt x="318" y="199"/>
                </a:cubicBezTo>
                <a:cubicBezTo>
                  <a:pt x="282" y="199"/>
                  <a:pt x="271" y="215"/>
                  <a:pt x="271" y="230"/>
                </a:cubicBezTo>
                <a:cubicBezTo>
                  <a:pt x="271" y="248"/>
                  <a:pt x="290" y="260"/>
                  <a:pt x="337" y="277"/>
                </a:cubicBezTo>
                <a:cubicBezTo>
                  <a:pt x="403" y="300"/>
                  <a:pt x="429" y="331"/>
                  <a:pt x="429" y="381"/>
                </a:cubicBezTo>
                <a:cubicBezTo>
                  <a:pt x="429" y="430"/>
                  <a:pt x="395" y="472"/>
                  <a:pt x="331" y="482"/>
                </a:cubicBezTo>
                <a:cubicBezTo>
                  <a:pt x="331" y="539"/>
                  <a:pt x="331" y="539"/>
                  <a:pt x="331" y="539"/>
                </a:cubicBezTo>
                <a:cubicBezTo>
                  <a:pt x="277" y="539"/>
                  <a:pt x="277" y="539"/>
                  <a:pt x="277" y="539"/>
                </a:cubicBezTo>
                <a:cubicBezTo>
                  <a:pt x="277" y="487"/>
                  <a:pt x="277" y="487"/>
                  <a:pt x="277" y="487"/>
                </a:cubicBezTo>
                <a:cubicBezTo>
                  <a:pt x="240" y="485"/>
                  <a:pt x="204" y="475"/>
                  <a:pt x="183" y="463"/>
                </a:cubicBezTo>
                <a:cubicBezTo>
                  <a:pt x="199" y="398"/>
                  <a:pt x="199" y="398"/>
                  <a:pt x="199" y="398"/>
                </a:cubicBezTo>
                <a:cubicBezTo>
                  <a:pt x="222" y="411"/>
                  <a:pt x="255" y="423"/>
                  <a:pt x="291" y="423"/>
                </a:cubicBezTo>
                <a:cubicBezTo>
                  <a:pt x="323" y="423"/>
                  <a:pt x="345" y="410"/>
                  <a:pt x="345" y="388"/>
                </a:cubicBezTo>
                <a:cubicBezTo>
                  <a:pt x="345" y="367"/>
                  <a:pt x="327" y="354"/>
                  <a:pt x="286" y="34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Freeform 16"/>
          <p:cNvSpPr>
            <a:spLocks noEditPoints="1"/>
          </p:cNvSpPr>
          <p:nvPr/>
        </p:nvSpPr>
        <p:spPr bwMode="auto">
          <a:xfrm>
            <a:off x="6191157" y="2448276"/>
            <a:ext cx="192088" cy="238125"/>
          </a:xfrm>
          <a:custGeom>
            <a:avLst/>
            <a:gdLst>
              <a:gd name="T0" fmla="*/ 302 w 604"/>
              <a:gd name="T1" fmla="*/ 0 h 754"/>
              <a:gd name="T2" fmla="*/ 0 w 604"/>
              <a:gd name="T3" fmla="*/ 303 h 754"/>
              <a:gd name="T4" fmla="*/ 144 w 604"/>
              <a:gd name="T5" fmla="*/ 616 h 754"/>
              <a:gd name="T6" fmla="*/ 136 w 604"/>
              <a:gd name="T7" fmla="*/ 754 h 754"/>
              <a:gd name="T8" fmla="*/ 162 w 604"/>
              <a:gd name="T9" fmla="*/ 747 h 754"/>
              <a:gd name="T10" fmla="*/ 454 w 604"/>
              <a:gd name="T11" fmla="*/ 747 h 754"/>
              <a:gd name="T12" fmla="*/ 475 w 604"/>
              <a:gd name="T13" fmla="*/ 751 h 754"/>
              <a:gd name="T14" fmla="*/ 466 w 604"/>
              <a:gd name="T15" fmla="*/ 610 h 754"/>
              <a:gd name="T16" fmla="*/ 604 w 604"/>
              <a:gd name="T17" fmla="*/ 303 h 754"/>
              <a:gd name="T18" fmla="*/ 302 w 604"/>
              <a:gd name="T19" fmla="*/ 0 h 754"/>
              <a:gd name="T20" fmla="*/ 423 w 604"/>
              <a:gd name="T21" fmla="*/ 564 h 754"/>
              <a:gd name="T22" fmla="*/ 401 w 604"/>
              <a:gd name="T23" fmla="*/ 584 h 754"/>
              <a:gd name="T24" fmla="*/ 408 w 604"/>
              <a:gd name="T25" fmla="*/ 695 h 754"/>
              <a:gd name="T26" fmla="*/ 203 w 604"/>
              <a:gd name="T27" fmla="*/ 695 h 754"/>
              <a:gd name="T28" fmla="*/ 209 w 604"/>
              <a:gd name="T29" fmla="*/ 589 h 754"/>
              <a:gd name="T30" fmla="*/ 186 w 604"/>
              <a:gd name="T31" fmla="*/ 569 h 754"/>
              <a:gd name="T32" fmla="*/ 63 w 604"/>
              <a:gd name="T33" fmla="*/ 303 h 754"/>
              <a:gd name="T34" fmla="*/ 302 w 604"/>
              <a:gd name="T35" fmla="*/ 63 h 754"/>
              <a:gd name="T36" fmla="*/ 540 w 604"/>
              <a:gd name="T37" fmla="*/ 303 h 754"/>
              <a:gd name="T38" fmla="*/ 423 w 604"/>
              <a:gd name="T39" fmla="*/ 564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04" h="754">
                <a:moveTo>
                  <a:pt x="302" y="0"/>
                </a:moveTo>
                <a:cubicBezTo>
                  <a:pt x="135" y="0"/>
                  <a:pt x="0" y="135"/>
                  <a:pt x="0" y="303"/>
                </a:cubicBezTo>
                <a:cubicBezTo>
                  <a:pt x="0" y="412"/>
                  <a:pt x="57" y="540"/>
                  <a:pt x="144" y="616"/>
                </a:cubicBezTo>
                <a:cubicBezTo>
                  <a:pt x="136" y="754"/>
                  <a:pt x="136" y="754"/>
                  <a:pt x="136" y="754"/>
                </a:cubicBezTo>
                <a:cubicBezTo>
                  <a:pt x="144" y="749"/>
                  <a:pt x="153" y="747"/>
                  <a:pt x="162" y="747"/>
                </a:cubicBezTo>
                <a:cubicBezTo>
                  <a:pt x="454" y="747"/>
                  <a:pt x="454" y="747"/>
                  <a:pt x="454" y="747"/>
                </a:cubicBezTo>
                <a:cubicBezTo>
                  <a:pt x="461" y="747"/>
                  <a:pt x="468" y="748"/>
                  <a:pt x="475" y="751"/>
                </a:cubicBezTo>
                <a:cubicBezTo>
                  <a:pt x="466" y="610"/>
                  <a:pt x="466" y="610"/>
                  <a:pt x="466" y="610"/>
                </a:cubicBezTo>
                <a:cubicBezTo>
                  <a:pt x="549" y="534"/>
                  <a:pt x="604" y="409"/>
                  <a:pt x="604" y="303"/>
                </a:cubicBezTo>
                <a:cubicBezTo>
                  <a:pt x="604" y="135"/>
                  <a:pt x="469" y="0"/>
                  <a:pt x="302" y="0"/>
                </a:cubicBezTo>
                <a:moveTo>
                  <a:pt x="423" y="564"/>
                </a:moveTo>
                <a:cubicBezTo>
                  <a:pt x="401" y="584"/>
                  <a:pt x="401" y="584"/>
                  <a:pt x="401" y="584"/>
                </a:cubicBezTo>
                <a:cubicBezTo>
                  <a:pt x="408" y="695"/>
                  <a:pt x="408" y="695"/>
                  <a:pt x="408" y="695"/>
                </a:cubicBezTo>
                <a:cubicBezTo>
                  <a:pt x="203" y="695"/>
                  <a:pt x="203" y="695"/>
                  <a:pt x="203" y="695"/>
                </a:cubicBezTo>
                <a:cubicBezTo>
                  <a:pt x="209" y="589"/>
                  <a:pt x="209" y="589"/>
                  <a:pt x="209" y="589"/>
                </a:cubicBezTo>
                <a:cubicBezTo>
                  <a:pt x="186" y="569"/>
                  <a:pt x="186" y="569"/>
                  <a:pt x="186" y="569"/>
                </a:cubicBezTo>
                <a:cubicBezTo>
                  <a:pt x="114" y="505"/>
                  <a:pt x="63" y="396"/>
                  <a:pt x="63" y="303"/>
                </a:cubicBezTo>
                <a:cubicBezTo>
                  <a:pt x="63" y="171"/>
                  <a:pt x="170" y="63"/>
                  <a:pt x="302" y="63"/>
                </a:cubicBezTo>
                <a:cubicBezTo>
                  <a:pt x="433" y="63"/>
                  <a:pt x="540" y="171"/>
                  <a:pt x="540" y="303"/>
                </a:cubicBezTo>
                <a:cubicBezTo>
                  <a:pt x="540" y="393"/>
                  <a:pt x="492" y="500"/>
                  <a:pt x="423" y="564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17"/>
          <p:cNvSpPr/>
          <p:nvPr/>
        </p:nvSpPr>
        <p:spPr bwMode="auto">
          <a:xfrm>
            <a:off x="6230845" y="2689576"/>
            <a:ext cx="117475" cy="25400"/>
          </a:xfrm>
          <a:custGeom>
            <a:avLst/>
            <a:gdLst>
              <a:gd name="T0" fmla="*/ 330 w 368"/>
              <a:gd name="T1" fmla="*/ 0 h 77"/>
              <a:gd name="T2" fmla="*/ 38 w 368"/>
              <a:gd name="T3" fmla="*/ 0 h 77"/>
              <a:gd name="T4" fmla="*/ 0 w 368"/>
              <a:gd name="T5" fmla="*/ 38 h 77"/>
              <a:gd name="T6" fmla="*/ 38 w 368"/>
              <a:gd name="T7" fmla="*/ 77 h 77"/>
              <a:gd name="T8" fmla="*/ 330 w 368"/>
              <a:gd name="T9" fmla="*/ 77 h 77"/>
              <a:gd name="T10" fmla="*/ 368 w 368"/>
              <a:gd name="T11" fmla="*/ 38 h 77"/>
              <a:gd name="T12" fmla="*/ 330 w 368"/>
              <a:gd name="T13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8" h="77">
                <a:moveTo>
                  <a:pt x="330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59"/>
                  <a:pt x="17" y="77"/>
                  <a:pt x="38" y="77"/>
                </a:cubicBezTo>
                <a:cubicBezTo>
                  <a:pt x="330" y="77"/>
                  <a:pt x="330" y="77"/>
                  <a:pt x="330" y="77"/>
                </a:cubicBezTo>
                <a:cubicBezTo>
                  <a:pt x="351" y="77"/>
                  <a:pt x="368" y="59"/>
                  <a:pt x="368" y="38"/>
                </a:cubicBezTo>
                <a:cubicBezTo>
                  <a:pt x="368" y="17"/>
                  <a:pt x="351" y="0"/>
                  <a:pt x="330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18"/>
          <p:cNvSpPr/>
          <p:nvPr/>
        </p:nvSpPr>
        <p:spPr bwMode="auto">
          <a:xfrm>
            <a:off x="6235607" y="2718151"/>
            <a:ext cx="106363" cy="23813"/>
          </a:xfrm>
          <a:custGeom>
            <a:avLst/>
            <a:gdLst>
              <a:gd name="T0" fmla="*/ 303 w 338"/>
              <a:gd name="T1" fmla="*/ 0 h 77"/>
              <a:gd name="T2" fmla="*/ 35 w 338"/>
              <a:gd name="T3" fmla="*/ 0 h 77"/>
              <a:gd name="T4" fmla="*/ 0 w 338"/>
              <a:gd name="T5" fmla="*/ 38 h 77"/>
              <a:gd name="T6" fmla="*/ 35 w 338"/>
              <a:gd name="T7" fmla="*/ 77 h 77"/>
              <a:gd name="T8" fmla="*/ 303 w 338"/>
              <a:gd name="T9" fmla="*/ 77 h 77"/>
              <a:gd name="T10" fmla="*/ 338 w 338"/>
              <a:gd name="T11" fmla="*/ 38 h 77"/>
              <a:gd name="T12" fmla="*/ 303 w 338"/>
              <a:gd name="T13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77">
                <a:moveTo>
                  <a:pt x="303" y="0"/>
                </a:moveTo>
                <a:cubicBezTo>
                  <a:pt x="35" y="0"/>
                  <a:pt x="35" y="0"/>
                  <a:pt x="35" y="0"/>
                </a:cubicBezTo>
                <a:cubicBezTo>
                  <a:pt x="15" y="0"/>
                  <a:pt x="0" y="17"/>
                  <a:pt x="0" y="38"/>
                </a:cubicBezTo>
                <a:cubicBezTo>
                  <a:pt x="0" y="59"/>
                  <a:pt x="15" y="77"/>
                  <a:pt x="35" y="77"/>
                </a:cubicBezTo>
                <a:cubicBezTo>
                  <a:pt x="303" y="77"/>
                  <a:pt x="303" y="77"/>
                  <a:pt x="303" y="77"/>
                </a:cubicBezTo>
                <a:cubicBezTo>
                  <a:pt x="322" y="77"/>
                  <a:pt x="338" y="59"/>
                  <a:pt x="338" y="38"/>
                </a:cubicBezTo>
                <a:cubicBezTo>
                  <a:pt x="338" y="17"/>
                  <a:pt x="322" y="0"/>
                  <a:pt x="303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19"/>
          <p:cNvSpPr/>
          <p:nvPr/>
        </p:nvSpPr>
        <p:spPr bwMode="auto">
          <a:xfrm>
            <a:off x="6245132" y="2746726"/>
            <a:ext cx="87313" cy="23813"/>
          </a:xfrm>
          <a:custGeom>
            <a:avLst/>
            <a:gdLst>
              <a:gd name="T0" fmla="*/ 250 w 278"/>
              <a:gd name="T1" fmla="*/ 0 h 77"/>
              <a:gd name="T2" fmla="*/ 29 w 278"/>
              <a:gd name="T3" fmla="*/ 0 h 77"/>
              <a:gd name="T4" fmla="*/ 0 w 278"/>
              <a:gd name="T5" fmla="*/ 39 h 77"/>
              <a:gd name="T6" fmla="*/ 29 w 278"/>
              <a:gd name="T7" fmla="*/ 77 h 77"/>
              <a:gd name="T8" fmla="*/ 250 w 278"/>
              <a:gd name="T9" fmla="*/ 77 h 77"/>
              <a:gd name="T10" fmla="*/ 278 w 278"/>
              <a:gd name="T11" fmla="*/ 39 h 77"/>
              <a:gd name="T12" fmla="*/ 250 w 278"/>
              <a:gd name="T13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8" h="77">
                <a:moveTo>
                  <a:pt x="250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7"/>
                  <a:pt x="0" y="39"/>
                </a:cubicBezTo>
                <a:cubicBezTo>
                  <a:pt x="0" y="60"/>
                  <a:pt x="13" y="77"/>
                  <a:pt x="29" y="77"/>
                </a:cubicBezTo>
                <a:cubicBezTo>
                  <a:pt x="250" y="77"/>
                  <a:pt x="250" y="77"/>
                  <a:pt x="250" y="77"/>
                </a:cubicBezTo>
                <a:cubicBezTo>
                  <a:pt x="266" y="77"/>
                  <a:pt x="278" y="60"/>
                  <a:pt x="278" y="39"/>
                </a:cubicBezTo>
                <a:cubicBezTo>
                  <a:pt x="278" y="17"/>
                  <a:pt x="266" y="0"/>
                  <a:pt x="250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20"/>
          <p:cNvSpPr/>
          <p:nvPr/>
        </p:nvSpPr>
        <p:spPr bwMode="auto">
          <a:xfrm>
            <a:off x="6245132" y="2489551"/>
            <a:ext cx="101600" cy="96838"/>
          </a:xfrm>
          <a:custGeom>
            <a:avLst/>
            <a:gdLst>
              <a:gd name="T0" fmla="*/ 143 w 321"/>
              <a:gd name="T1" fmla="*/ 0 h 305"/>
              <a:gd name="T2" fmla="*/ 0 w 321"/>
              <a:gd name="T3" fmla="*/ 72 h 305"/>
              <a:gd name="T4" fmla="*/ 118 w 321"/>
              <a:gd name="T5" fmla="*/ 28 h 305"/>
              <a:gd name="T6" fmla="*/ 296 w 321"/>
              <a:gd name="T7" fmla="*/ 203 h 305"/>
              <a:gd name="T8" fmla="*/ 261 w 321"/>
              <a:gd name="T9" fmla="*/ 305 h 305"/>
              <a:gd name="T10" fmla="*/ 321 w 321"/>
              <a:gd name="T11" fmla="*/ 175 h 305"/>
              <a:gd name="T12" fmla="*/ 143 w 321"/>
              <a:gd name="T13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" h="305">
                <a:moveTo>
                  <a:pt x="143" y="0"/>
                </a:moveTo>
                <a:cubicBezTo>
                  <a:pt x="84" y="0"/>
                  <a:pt x="32" y="28"/>
                  <a:pt x="0" y="72"/>
                </a:cubicBezTo>
                <a:cubicBezTo>
                  <a:pt x="31" y="45"/>
                  <a:pt x="72" y="28"/>
                  <a:pt x="118" y="28"/>
                </a:cubicBezTo>
                <a:cubicBezTo>
                  <a:pt x="216" y="28"/>
                  <a:pt x="296" y="106"/>
                  <a:pt x="296" y="203"/>
                </a:cubicBezTo>
                <a:cubicBezTo>
                  <a:pt x="296" y="241"/>
                  <a:pt x="283" y="276"/>
                  <a:pt x="261" y="305"/>
                </a:cubicBezTo>
                <a:cubicBezTo>
                  <a:pt x="298" y="273"/>
                  <a:pt x="321" y="227"/>
                  <a:pt x="321" y="175"/>
                </a:cubicBezTo>
                <a:cubicBezTo>
                  <a:pt x="321" y="78"/>
                  <a:pt x="242" y="0"/>
                  <a:pt x="143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8756" y="2987597"/>
            <a:ext cx="932769" cy="932769"/>
          </a:xfrm>
          <a:prstGeom prst="rect">
            <a:avLst/>
          </a:prstGeom>
        </p:spPr>
      </p:pic>
      <p:sp>
        <p:nvSpPr>
          <p:cNvPr id="12" name="AutoShape 3"/>
          <p:cNvSpPr>
            <a:spLocks noChangeAspect="1" noChangeArrowheads="1" noTextEdit="1"/>
          </p:cNvSpPr>
          <p:nvPr/>
        </p:nvSpPr>
        <p:spPr bwMode="auto">
          <a:xfrm>
            <a:off x="1357313" y="2279650"/>
            <a:ext cx="827087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1357313" y="2260600"/>
            <a:ext cx="838199" cy="1012825"/>
          </a:xfrm>
          <a:custGeom>
            <a:avLst/>
            <a:gdLst>
              <a:gd name="T0" fmla="*/ 1893 w 2409"/>
              <a:gd name="T1" fmla="*/ 873 h 2915"/>
              <a:gd name="T2" fmla="*/ 1920 w 2409"/>
              <a:gd name="T3" fmla="*/ 922 h 2915"/>
              <a:gd name="T4" fmla="*/ 1790 w 2409"/>
              <a:gd name="T5" fmla="*/ 1265 h 2915"/>
              <a:gd name="T6" fmla="*/ 1442 w 2409"/>
              <a:gd name="T7" fmla="*/ 1753 h 2915"/>
              <a:gd name="T8" fmla="*/ 893 w 2409"/>
              <a:gd name="T9" fmla="*/ 1744 h 2915"/>
              <a:gd name="T10" fmla="*/ 578 w 2409"/>
              <a:gd name="T11" fmla="*/ 1268 h 2915"/>
              <a:gd name="T12" fmla="*/ 443 w 2409"/>
              <a:gd name="T13" fmla="*/ 922 h 2915"/>
              <a:gd name="T14" fmla="*/ 470 w 2409"/>
              <a:gd name="T15" fmla="*/ 873 h 2915"/>
              <a:gd name="T16" fmla="*/ 605 w 2409"/>
              <a:gd name="T17" fmla="*/ 214 h 2915"/>
              <a:gd name="T18" fmla="*/ 1868 w 2409"/>
              <a:gd name="T19" fmla="*/ 857 h 2915"/>
              <a:gd name="T20" fmla="*/ 1319 w 2409"/>
              <a:gd name="T21" fmla="*/ 1901 h 2915"/>
              <a:gd name="T22" fmla="*/ 1274 w 2409"/>
              <a:gd name="T23" fmla="*/ 2064 h 2915"/>
              <a:gd name="T24" fmla="*/ 1622 w 2409"/>
              <a:gd name="T25" fmla="*/ 1911 h 2915"/>
              <a:gd name="T26" fmla="*/ 2374 w 2409"/>
              <a:gd name="T27" fmla="*/ 2915 h 2915"/>
              <a:gd name="T28" fmla="*/ 337 w 2409"/>
              <a:gd name="T29" fmla="*/ 1911 h 2915"/>
              <a:gd name="T30" fmla="*/ 1082 w 2409"/>
              <a:gd name="T31" fmla="*/ 2509 h 2915"/>
              <a:gd name="T32" fmla="*/ 1101 w 2409"/>
              <a:gd name="T33" fmla="*/ 1983 h 2915"/>
              <a:gd name="T34" fmla="*/ 1319 w 2409"/>
              <a:gd name="T35" fmla="*/ 1901 h 2915"/>
              <a:gd name="T36" fmla="*/ 1638 w 2409"/>
              <a:gd name="T37" fmla="*/ 729 h 2915"/>
              <a:gd name="T38" fmla="*/ 737 w 2409"/>
              <a:gd name="T39" fmla="*/ 715 h 2915"/>
              <a:gd name="T40" fmla="*/ 664 w 2409"/>
              <a:gd name="T41" fmla="*/ 953 h 2915"/>
              <a:gd name="T42" fmla="*/ 578 w 2409"/>
              <a:gd name="T43" fmla="*/ 952 h 2915"/>
              <a:gd name="T44" fmla="*/ 589 w 2409"/>
              <a:gd name="T45" fmla="*/ 1104 h 2915"/>
              <a:gd name="T46" fmla="*/ 678 w 2409"/>
              <a:gd name="T47" fmla="*/ 1176 h 2915"/>
              <a:gd name="T48" fmla="*/ 785 w 2409"/>
              <a:gd name="T49" fmla="*/ 1476 h 2915"/>
              <a:gd name="T50" fmla="*/ 1161 w 2409"/>
              <a:gd name="T51" fmla="*/ 1657 h 2915"/>
              <a:gd name="T52" fmla="*/ 1574 w 2409"/>
              <a:gd name="T53" fmla="*/ 1487 h 2915"/>
              <a:gd name="T54" fmla="*/ 1689 w 2409"/>
              <a:gd name="T55" fmla="*/ 1176 h 2915"/>
              <a:gd name="T56" fmla="*/ 1775 w 2409"/>
              <a:gd name="T57" fmla="*/ 1102 h 2915"/>
              <a:gd name="T58" fmla="*/ 1786 w 2409"/>
              <a:gd name="T59" fmla="*/ 952 h 2915"/>
              <a:gd name="T60" fmla="*/ 1703 w 2409"/>
              <a:gd name="T61" fmla="*/ 951 h 2915"/>
              <a:gd name="T62" fmla="*/ 1638 w 2409"/>
              <a:gd name="T63" fmla="*/ 729 h 2915"/>
              <a:gd name="T64" fmla="*/ 1638 w 2409"/>
              <a:gd name="T65" fmla="*/ 729 h 2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09" h="2915">
                <a:moveTo>
                  <a:pt x="1868" y="857"/>
                </a:moveTo>
                <a:cubicBezTo>
                  <a:pt x="1876" y="862"/>
                  <a:pt x="1885" y="868"/>
                  <a:pt x="1893" y="873"/>
                </a:cubicBezTo>
                <a:cubicBezTo>
                  <a:pt x="1919" y="891"/>
                  <a:pt x="1919" y="891"/>
                  <a:pt x="1919" y="891"/>
                </a:cubicBezTo>
                <a:cubicBezTo>
                  <a:pt x="1920" y="922"/>
                  <a:pt x="1920" y="922"/>
                  <a:pt x="1920" y="922"/>
                </a:cubicBezTo>
                <a:cubicBezTo>
                  <a:pt x="1921" y="1012"/>
                  <a:pt x="1911" y="1088"/>
                  <a:pt x="1887" y="1147"/>
                </a:cubicBezTo>
                <a:cubicBezTo>
                  <a:pt x="1865" y="1201"/>
                  <a:pt x="1833" y="1241"/>
                  <a:pt x="1790" y="1265"/>
                </a:cubicBezTo>
                <a:cubicBezTo>
                  <a:pt x="1760" y="1370"/>
                  <a:pt x="1726" y="1467"/>
                  <a:pt x="1677" y="1548"/>
                </a:cubicBezTo>
                <a:cubicBezTo>
                  <a:pt x="1621" y="1642"/>
                  <a:pt x="1547" y="1715"/>
                  <a:pt x="1442" y="1753"/>
                </a:cubicBezTo>
                <a:cubicBezTo>
                  <a:pt x="1395" y="1771"/>
                  <a:pt x="1275" y="1778"/>
                  <a:pt x="1160" y="1777"/>
                </a:cubicBezTo>
                <a:cubicBezTo>
                  <a:pt x="1049" y="1775"/>
                  <a:pt x="937" y="1764"/>
                  <a:pt x="893" y="1744"/>
                </a:cubicBezTo>
                <a:cubicBezTo>
                  <a:pt x="798" y="1700"/>
                  <a:pt x="731" y="1626"/>
                  <a:pt x="680" y="1534"/>
                </a:cubicBezTo>
                <a:cubicBezTo>
                  <a:pt x="636" y="1456"/>
                  <a:pt x="605" y="1364"/>
                  <a:pt x="578" y="1268"/>
                </a:cubicBezTo>
                <a:cubicBezTo>
                  <a:pt x="534" y="1244"/>
                  <a:pt x="500" y="1204"/>
                  <a:pt x="478" y="1150"/>
                </a:cubicBezTo>
                <a:cubicBezTo>
                  <a:pt x="453" y="1091"/>
                  <a:pt x="442" y="1014"/>
                  <a:pt x="443" y="922"/>
                </a:cubicBezTo>
                <a:cubicBezTo>
                  <a:pt x="444" y="891"/>
                  <a:pt x="444" y="891"/>
                  <a:pt x="444" y="891"/>
                </a:cubicBezTo>
                <a:cubicBezTo>
                  <a:pt x="470" y="873"/>
                  <a:pt x="470" y="873"/>
                  <a:pt x="470" y="873"/>
                </a:cubicBezTo>
                <a:cubicBezTo>
                  <a:pt x="476" y="869"/>
                  <a:pt x="483" y="865"/>
                  <a:pt x="489" y="861"/>
                </a:cubicBezTo>
                <a:cubicBezTo>
                  <a:pt x="460" y="500"/>
                  <a:pt x="471" y="367"/>
                  <a:pt x="605" y="214"/>
                </a:cubicBezTo>
                <a:cubicBezTo>
                  <a:pt x="867" y="0"/>
                  <a:pt x="1466" y="8"/>
                  <a:pt x="1730" y="202"/>
                </a:cubicBezTo>
                <a:cubicBezTo>
                  <a:pt x="1911" y="372"/>
                  <a:pt x="1923" y="563"/>
                  <a:pt x="1868" y="857"/>
                </a:cubicBezTo>
                <a:cubicBezTo>
                  <a:pt x="1868" y="857"/>
                  <a:pt x="1868" y="857"/>
                  <a:pt x="1868" y="857"/>
                </a:cubicBezTo>
                <a:close/>
                <a:moveTo>
                  <a:pt x="1319" y="1901"/>
                </a:moveTo>
                <a:cubicBezTo>
                  <a:pt x="1323" y="1983"/>
                  <a:pt x="1323" y="1983"/>
                  <a:pt x="1323" y="1983"/>
                </a:cubicBezTo>
                <a:cubicBezTo>
                  <a:pt x="1274" y="2064"/>
                  <a:pt x="1274" y="2064"/>
                  <a:pt x="1274" y="2064"/>
                </a:cubicBezTo>
                <a:cubicBezTo>
                  <a:pt x="1342" y="2513"/>
                  <a:pt x="1342" y="2513"/>
                  <a:pt x="1342" y="2513"/>
                </a:cubicBezTo>
                <a:cubicBezTo>
                  <a:pt x="1622" y="1911"/>
                  <a:pt x="1622" y="1911"/>
                  <a:pt x="1622" y="1911"/>
                </a:cubicBezTo>
                <a:cubicBezTo>
                  <a:pt x="2048" y="1897"/>
                  <a:pt x="2048" y="1897"/>
                  <a:pt x="2048" y="1897"/>
                </a:cubicBezTo>
                <a:cubicBezTo>
                  <a:pt x="2268" y="2105"/>
                  <a:pt x="2409" y="2595"/>
                  <a:pt x="2374" y="2915"/>
                </a:cubicBezTo>
                <a:cubicBezTo>
                  <a:pt x="0" y="2915"/>
                  <a:pt x="0" y="2915"/>
                  <a:pt x="0" y="2915"/>
                </a:cubicBezTo>
                <a:cubicBezTo>
                  <a:pt x="6" y="2634"/>
                  <a:pt x="58" y="2154"/>
                  <a:pt x="337" y="1911"/>
                </a:cubicBezTo>
                <a:cubicBezTo>
                  <a:pt x="722" y="1914"/>
                  <a:pt x="722" y="1914"/>
                  <a:pt x="722" y="1914"/>
                </a:cubicBezTo>
                <a:cubicBezTo>
                  <a:pt x="1082" y="2509"/>
                  <a:pt x="1082" y="2509"/>
                  <a:pt x="1082" y="2509"/>
                </a:cubicBezTo>
                <a:cubicBezTo>
                  <a:pt x="1150" y="2064"/>
                  <a:pt x="1150" y="2064"/>
                  <a:pt x="1150" y="2064"/>
                </a:cubicBezTo>
                <a:cubicBezTo>
                  <a:pt x="1101" y="1983"/>
                  <a:pt x="1101" y="1983"/>
                  <a:pt x="1101" y="1983"/>
                </a:cubicBezTo>
                <a:cubicBezTo>
                  <a:pt x="1105" y="1901"/>
                  <a:pt x="1105" y="1901"/>
                  <a:pt x="1105" y="1901"/>
                </a:cubicBezTo>
                <a:cubicBezTo>
                  <a:pt x="1198" y="1896"/>
                  <a:pt x="1226" y="1896"/>
                  <a:pt x="1319" y="1901"/>
                </a:cubicBezTo>
                <a:cubicBezTo>
                  <a:pt x="1319" y="1901"/>
                  <a:pt x="1319" y="1901"/>
                  <a:pt x="1319" y="1901"/>
                </a:cubicBezTo>
                <a:close/>
                <a:moveTo>
                  <a:pt x="1638" y="729"/>
                </a:moveTo>
                <a:cubicBezTo>
                  <a:pt x="1468" y="762"/>
                  <a:pt x="1216" y="791"/>
                  <a:pt x="1017" y="679"/>
                </a:cubicBezTo>
                <a:cubicBezTo>
                  <a:pt x="940" y="636"/>
                  <a:pt x="828" y="724"/>
                  <a:pt x="737" y="715"/>
                </a:cubicBezTo>
                <a:cubicBezTo>
                  <a:pt x="708" y="772"/>
                  <a:pt x="687" y="833"/>
                  <a:pt x="674" y="899"/>
                </a:cubicBezTo>
                <a:cubicBezTo>
                  <a:pt x="664" y="953"/>
                  <a:pt x="664" y="953"/>
                  <a:pt x="664" y="953"/>
                </a:cubicBezTo>
                <a:cubicBezTo>
                  <a:pt x="610" y="948"/>
                  <a:pt x="610" y="948"/>
                  <a:pt x="610" y="948"/>
                </a:cubicBezTo>
                <a:cubicBezTo>
                  <a:pt x="600" y="947"/>
                  <a:pt x="589" y="948"/>
                  <a:pt x="578" y="952"/>
                </a:cubicBezTo>
                <a:cubicBezTo>
                  <a:pt x="573" y="953"/>
                  <a:pt x="568" y="955"/>
                  <a:pt x="563" y="957"/>
                </a:cubicBezTo>
                <a:cubicBezTo>
                  <a:pt x="565" y="1017"/>
                  <a:pt x="573" y="1067"/>
                  <a:pt x="589" y="1104"/>
                </a:cubicBezTo>
                <a:cubicBezTo>
                  <a:pt x="602" y="1137"/>
                  <a:pt x="622" y="1159"/>
                  <a:pt x="646" y="1166"/>
                </a:cubicBezTo>
                <a:cubicBezTo>
                  <a:pt x="678" y="1176"/>
                  <a:pt x="678" y="1176"/>
                  <a:pt x="678" y="1176"/>
                </a:cubicBezTo>
                <a:cubicBezTo>
                  <a:pt x="687" y="1208"/>
                  <a:pt x="687" y="1208"/>
                  <a:pt x="687" y="1208"/>
                </a:cubicBezTo>
                <a:cubicBezTo>
                  <a:pt x="713" y="1307"/>
                  <a:pt x="743" y="1400"/>
                  <a:pt x="785" y="1476"/>
                </a:cubicBezTo>
                <a:cubicBezTo>
                  <a:pt x="824" y="1547"/>
                  <a:pt x="874" y="1603"/>
                  <a:pt x="943" y="1635"/>
                </a:cubicBezTo>
                <a:cubicBezTo>
                  <a:pt x="972" y="1648"/>
                  <a:pt x="1065" y="1655"/>
                  <a:pt x="1161" y="1657"/>
                </a:cubicBezTo>
                <a:cubicBezTo>
                  <a:pt x="1264" y="1658"/>
                  <a:pt x="1367" y="1653"/>
                  <a:pt x="1401" y="1640"/>
                </a:cubicBezTo>
                <a:cubicBezTo>
                  <a:pt x="1477" y="1612"/>
                  <a:pt x="1532" y="1558"/>
                  <a:pt x="1574" y="1487"/>
                </a:cubicBezTo>
                <a:cubicBezTo>
                  <a:pt x="1620" y="1410"/>
                  <a:pt x="1652" y="1313"/>
                  <a:pt x="1681" y="1207"/>
                </a:cubicBezTo>
                <a:cubicBezTo>
                  <a:pt x="1689" y="1176"/>
                  <a:pt x="1689" y="1176"/>
                  <a:pt x="1689" y="1176"/>
                </a:cubicBezTo>
                <a:cubicBezTo>
                  <a:pt x="1719" y="1166"/>
                  <a:pt x="1719" y="1166"/>
                  <a:pt x="1719" y="1166"/>
                </a:cubicBezTo>
                <a:cubicBezTo>
                  <a:pt x="1743" y="1157"/>
                  <a:pt x="1762" y="1135"/>
                  <a:pt x="1775" y="1102"/>
                </a:cubicBezTo>
                <a:cubicBezTo>
                  <a:pt x="1790" y="1065"/>
                  <a:pt x="1798" y="1016"/>
                  <a:pt x="1800" y="957"/>
                </a:cubicBezTo>
                <a:cubicBezTo>
                  <a:pt x="1795" y="955"/>
                  <a:pt x="1791" y="953"/>
                  <a:pt x="1786" y="952"/>
                </a:cubicBezTo>
                <a:cubicBezTo>
                  <a:pt x="1776" y="948"/>
                  <a:pt x="1765" y="947"/>
                  <a:pt x="1756" y="947"/>
                </a:cubicBezTo>
                <a:cubicBezTo>
                  <a:pt x="1703" y="951"/>
                  <a:pt x="1703" y="951"/>
                  <a:pt x="1703" y="951"/>
                </a:cubicBezTo>
                <a:cubicBezTo>
                  <a:pt x="1693" y="899"/>
                  <a:pt x="1693" y="899"/>
                  <a:pt x="1693" y="899"/>
                </a:cubicBezTo>
                <a:cubicBezTo>
                  <a:pt x="1682" y="839"/>
                  <a:pt x="1663" y="782"/>
                  <a:pt x="1638" y="729"/>
                </a:cubicBezTo>
                <a:close/>
                <a:moveTo>
                  <a:pt x="1638" y="729"/>
                </a:moveTo>
                <a:cubicBezTo>
                  <a:pt x="1638" y="729"/>
                  <a:pt x="1638" y="729"/>
                  <a:pt x="1638" y="729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020489" y="5377389"/>
            <a:ext cx="1470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您的标题</a:t>
            </a:r>
            <a:endParaRPr lang="zh-CN" altLang="en-US" sz="2000" dirty="0">
              <a:solidFill>
                <a:srgbClr val="00B0F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229859" y="5373407"/>
            <a:ext cx="121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您的标题</a:t>
            </a:r>
            <a:endParaRPr lang="zh-CN" altLang="en-US" sz="2000" dirty="0">
              <a:solidFill>
                <a:srgbClr val="00B0F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488781" y="5379674"/>
            <a:ext cx="121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您的标题</a:t>
            </a:r>
            <a:endParaRPr lang="zh-CN" altLang="en-US" sz="2000" dirty="0">
              <a:solidFill>
                <a:srgbClr val="00B0F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582971" y="5373407"/>
            <a:ext cx="121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您的标题</a:t>
            </a:r>
            <a:endParaRPr lang="zh-CN" altLang="en-US" sz="2000" dirty="0">
              <a:solidFill>
                <a:srgbClr val="00B0F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 txBox="1"/>
          <p:nvPr/>
        </p:nvSpPr>
        <p:spPr>
          <a:xfrm>
            <a:off x="3920728" y="756251"/>
            <a:ext cx="435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567912" y="2331766"/>
            <a:ext cx="2121809" cy="2121809"/>
            <a:chOff x="1320648" y="2233446"/>
            <a:chExt cx="2121809" cy="2121809"/>
          </a:xfrm>
        </p:grpSpPr>
        <p:sp>
          <p:nvSpPr>
            <p:cNvPr id="66" name="波形 65"/>
            <p:cNvSpPr/>
            <p:nvPr/>
          </p:nvSpPr>
          <p:spPr>
            <a:xfrm>
              <a:off x="1774332" y="3529655"/>
              <a:ext cx="1214438" cy="571500"/>
            </a:xfrm>
            <a:prstGeom prst="wav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320648" y="2233446"/>
              <a:ext cx="2121809" cy="212180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1415224" y="2365914"/>
              <a:ext cx="1932654" cy="966327"/>
            </a:xfrm>
            <a:custGeom>
              <a:avLst/>
              <a:gdLst>
                <a:gd name="connsiteX0" fmla="*/ 1060905 w 2121810"/>
                <a:gd name="connsiteY0" fmla="*/ 0 h 1060905"/>
                <a:gd name="connsiteX1" fmla="*/ 2121810 w 2121810"/>
                <a:gd name="connsiteY1" fmla="*/ 1060905 h 1060905"/>
                <a:gd name="connsiteX2" fmla="*/ 0 w 2121810"/>
                <a:gd name="connsiteY2" fmla="*/ 1060905 h 1060905"/>
                <a:gd name="connsiteX3" fmla="*/ 1060905 w 2121810"/>
                <a:gd name="connsiteY3" fmla="*/ 0 h 106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10" h="1060905">
                  <a:moveTo>
                    <a:pt x="1060905" y="0"/>
                  </a:moveTo>
                  <a:cubicBezTo>
                    <a:pt x="1646827" y="0"/>
                    <a:pt x="2121810" y="474983"/>
                    <a:pt x="2121810" y="1060905"/>
                  </a:cubicBezTo>
                  <a:lnTo>
                    <a:pt x="0" y="1060905"/>
                  </a:lnTo>
                  <a:cubicBezTo>
                    <a:pt x="0" y="474983"/>
                    <a:pt x="474983" y="0"/>
                    <a:pt x="1060905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487382" y="2805066"/>
              <a:ext cx="1912937" cy="431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41368" y="2331766"/>
            <a:ext cx="2121809" cy="2121809"/>
            <a:chOff x="5035095" y="2271336"/>
            <a:chExt cx="2121809" cy="2121809"/>
          </a:xfrm>
        </p:grpSpPr>
        <p:sp>
          <p:nvSpPr>
            <p:cNvPr id="69" name="椭圆 68"/>
            <p:cNvSpPr/>
            <p:nvPr/>
          </p:nvSpPr>
          <p:spPr>
            <a:xfrm>
              <a:off x="5035095" y="2271336"/>
              <a:ext cx="2121809" cy="212180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5129671" y="2403804"/>
              <a:ext cx="1932654" cy="966327"/>
            </a:xfrm>
            <a:custGeom>
              <a:avLst/>
              <a:gdLst>
                <a:gd name="connsiteX0" fmla="*/ 1060905 w 2121810"/>
                <a:gd name="connsiteY0" fmla="*/ 0 h 1060905"/>
                <a:gd name="connsiteX1" fmla="*/ 2121810 w 2121810"/>
                <a:gd name="connsiteY1" fmla="*/ 1060905 h 1060905"/>
                <a:gd name="connsiteX2" fmla="*/ 0 w 2121810"/>
                <a:gd name="connsiteY2" fmla="*/ 1060905 h 1060905"/>
                <a:gd name="connsiteX3" fmla="*/ 1060905 w 2121810"/>
                <a:gd name="connsiteY3" fmla="*/ 0 h 106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10" h="1060905">
                  <a:moveTo>
                    <a:pt x="1060905" y="0"/>
                  </a:moveTo>
                  <a:cubicBezTo>
                    <a:pt x="1646827" y="0"/>
                    <a:pt x="2121810" y="474983"/>
                    <a:pt x="2121810" y="1060905"/>
                  </a:cubicBezTo>
                  <a:lnTo>
                    <a:pt x="0" y="1060905"/>
                  </a:lnTo>
                  <a:cubicBezTo>
                    <a:pt x="0" y="474983"/>
                    <a:pt x="474983" y="0"/>
                    <a:pt x="1060905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波形 74"/>
            <p:cNvSpPr/>
            <p:nvPr/>
          </p:nvSpPr>
          <p:spPr>
            <a:xfrm>
              <a:off x="5488779" y="3529655"/>
              <a:ext cx="1214438" cy="571500"/>
            </a:xfrm>
            <a:prstGeom prst="wav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14824" y="2331766"/>
            <a:ext cx="2121809" cy="2121809"/>
            <a:chOff x="8613547" y="2233446"/>
            <a:chExt cx="2121809" cy="2121809"/>
          </a:xfrm>
        </p:grpSpPr>
        <p:sp>
          <p:nvSpPr>
            <p:cNvPr id="76" name="椭圆 75"/>
            <p:cNvSpPr/>
            <p:nvPr/>
          </p:nvSpPr>
          <p:spPr>
            <a:xfrm>
              <a:off x="8613547" y="2233446"/>
              <a:ext cx="2121809" cy="212180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8708123" y="2365914"/>
              <a:ext cx="1932654" cy="966327"/>
            </a:xfrm>
            <a:custGeom>
              <a:avLst/>
              <a:gdLst>
                <a:gd name="connsiteX0" fmla="*/ 1060905 w 2121810"/>
                <a:gd name="connsiteY0" fmla="*/ 0 h 1060905"/>
                <a:gd name="connsiteX1" fmla="*/ 2121810 w 2121810"/>
                <a:gd name="connsiteY1" fmla="*/ 1060905 h 1060905"/>
                <a:gd name="connsiteX2" fmla="*/ 0 w 2121810"/>
                <a:gd name="connsiteY2" fmla="*/ 1060905 h 1060905"/>
                <a:gd name="connsiteX3" fmla="*/ 1060905 w 2121810"/>
                <a:gd name="connsiteY3" fmla="*/ 0 h 106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10" h="1060905">
                  <a:moveTo>
                    <a:pt x="1060905" y="0"/>
                  </a:moveTo>
                  <a:cubicBezTo>
                    <a:pt x="1646827" y="0"/>
                    <a:pt x="2121810" y="474983"/>
                    <a:pt x="2121810" y="1060905"/>
                  </a:cubicBezTo>
                  <a:lnTo>
                    <a:pt x="0" y="1060905"/>
                  </a:lnTo>
                  <a:cubicBezTo>
                    <a:pt x="0" y="474983"/>
                    <a:pt x="474983" y="0"/>
                    <a:pt x="1060905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波形 80"/>
            <p:cNvSpPr/>
            <p:nvPr/>
          </p:nvSpPr>
          <p:spPr>
            <a:xfrm>
              <a:off x="9067233" y="3510310"/>
              <a:ext cx="1214438" cy="571500"/>
            </a:xfrm>
            <a:prstGeom prst="wav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4167173" y="1382382"/>
            <a:ext cx="3857652" cy="461665"/>
          </a:xfrm>
          <a:prstGeom prst="rect">
            <a:avLst/>
          </a:prstGeom>
          <a:noFill/>
          <a:ln w="38100" cmpd="sng"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  <a:endParaRPr kumimoji="0" lang="zh-CN" altLang="en-US" sz="2400" i="0" u="none" strike="noStrike" kern="1200" cap="none" spc="0" normalizeH="0" baseline="0" noProof="0" dirty="0">
              <a:ln w="1905"/>
              <a:solidFill>
                <a:srgbClr val="00B0F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250237" y="2903386"/>
            <a:ext cx="1912937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676404" y="2903386"/>
            <a:ext cx="1912937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50932" y="4763585"/>
            <a:ext cx="3080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to your need to draw the text box size</a:t>
            </a:r>
            <a:endParaRPr lang="zh-CN" altLang="en-US" sz="1400" dirty="0"/>
          </a:p>
        </p:txBody>
      </p:sp>
      <p:sp>
        <p:nvSpPr>
          <p:cNvPr id="33" name="矩形 32"/>
          <p:cNvSpPr/>
          <p:nvPr/>
        </p:nvSpPr>
        <p:spPr>
          <a:xfrm>
            <a:off x="4555818" y="4763585"/>
            <a:ext cx="3080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to your need to draw the text box size</a:t>
            </a:r>
            <a:endParaRPr lang="zh-CN" altLang="en-US" sz="1400" dirty="0"/>
          </a:p>
        </p:txBody>
      </p:sp>
      <p:sp>
        <p:nvSpPr>
          <p:cNvPr id="34" name="矩形 33"/>
          <p:cNvSpPr/>
          <p:nvPr/>
        </p:nvSpPr>
        <p:spPr>
          <a:xfrm>
            <a:off x="8035545" y="4767086"/>
            <a:ext cx="3080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to your need to draw the text box size</a:t>
            </a:r>
            <a:endParaRPr lang="zh-CN" altLang="en-US" sz="1400" dirty="0"/>
          </a:p>
        </p:txBody>
      </p:sp>
      <p:cxnSp>
        <p:nvCxnSpPr>
          <p:cNvPr id="35" name="直接连接符 34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8" b="20619"/>
          <a:stretch>
            <a:fillRect/>
          </a:stretch>
        </p:blipFill>
        <p:spPr bwMode="auto">
          <a:xfrm>
            <a:off x="0" y="1320800"/>
            <a:ext cx="12191999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组合 6"/>
          <p:cNvGrpSpPr/>
          <p:nvPr/>
        </p:nvGrpSpPr>
        <p:grpSpPr bwMode="auto">
          <a:xfrm>
            <a:off x="1181100" y="1317625"/>
            <a:ext cx="3449638" cy="3175000"/>
            <a:chOff x="1180738" y="1317175"/>
            <a:chExt cx="3449466" cy="3175001"/>
          </a:xfrm>
        </p:grpSpPr>
        <p:sp>
          <p:nvSpPr>
            <p:cNvPr id="36" name="Rectangle 37"/>
            <p:cNvSpPr/>
            <p:nvPr/>
          </p:nvSpPr>
          <p:spPr>
            <a:xfrm>
              <a:off x="1180738" y="1317175"/>
              <a:ext cx="3449466" cy="3175001"/>
            </a:xfrm>
            <a:prstGeom prst="rect">
              <a:avLst/>
            </a:prstGeom>
            <a:solidFill>
              <a:srgbClr val="016A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37" name="矩形 9"/>
            <p:cNvSpPr>
              <a:spLocks noChangeArrowheads="1"/>
            </p:cNvSpPr>
            <p:nvPr/>
          </p:nvSpPr>
          <p:spPr bwMode="auto">
            <a:xfrm>
              <a:off x="1772522" y="2414852"/>
              <a:ext cx="2421325" cy="1551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Please read the instructions and more work at the end of the manual template.</a:t>
              </a:r>
            </a:p>
          </p:txBody>
        </p:sp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2289984" y="1990278"/>
              <a:ext cx="149557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</p:grpSp>
      <p:grpSp>
        <p:nvGrpSpPr>
          <p:cNvPr id="39" name="组合 12"/>
          <p:cNvGrpSpPr/>
          <p:nvPr/>
        </p:nvGrpSpPr>
        <p:grpSpPr bwMode="auto">
          <a:xfrm>
            <a:off x="1074738" y="4937124"/>
            <a:ext cx="9899650" cy="1438519"/>
            <a:chOff x="1074302" y="4936722"/>
            <a:chExt cx="9900198" cy="1438398"/>
          </a:xfrm>
        </p:grpSpPr>
        <p:sp>
          <p:nvSpPr>
            <p:cNvPr id="40" name="圆角矩形 39"/>
            <p:cNvSpPr/>
            <p:nvPr/>
          </p:nvSpPr>
          <p:spPr>
            <a:xfrm>
              <a:off x="1237823" y="4936722"/>
              <a:ext cx="2471875" cy="461924"/>
            </a:xfrm>
            <a:prstGeom prst="roundRect">
              <a:avLst/>
            </a:prstGeom>
            <a:solidFill>
              <a:srgbClr val="016A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14"/>
            <p:cNvSpPr txBox="1">
              <a:spLocks noChangeArrowheads="1"/>
            </p:cNvSpPr>
            <p:nvPr/>
          </p:nvSpPr>
          <p:spPr bwMode="auto">
            <a:xfrm>
              <a:off x="1074302" y="4985342"/>
              <a:ext cx="27979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42" name="矩形 15"/>
            <p:cNvSpPr>
              <a:spLocks noChangeArrowheads="1"/>
            </p:cNvSpPr>
            <p:nvPr/>
          </p:nvSpPr>
          <p:spPr bwMode="auto">
            <a:xfrm>
              <a:off x="1238250" y="5623055"/>
              <a:ext cx="9725036" cy="202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200" dirty="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200" dirty="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srgbClr val="1B7AB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矩形 16"/>
            <p:cNvSpPr>
              <a:spLocks noChangeArrowheads="1"/>
            </p:cNvSpPr>
            <p:nvPr/>
          </p:nvSpPr>
          <p:spPr bwMode="auto">
            <a:xfrm>
              <a:off x="1249464" y="5897690"/>
              <a:ext cx="9725036" cy="202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20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20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>
                <a:solidFill>
                  <a:srgbClr val="1B7AB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矩形 17"/>
            <p:cNvSpPr>
              <a:spLocks noChangeArrowheads="1"/>
            </p:cNvSpPr>
            <p:nvPr/>
          </p:nvSpPr>
          <p:spPr bwMode="auto">
            <a:xfrm>
              <a:off x="1249464" y="6172325"/>
              <a:ext cx="9725036" cy="202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20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200">
                  <a:solidFill>
                    <a:srgbClr val="1B7AB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>
                <a:solidFill>
                  <a:srgbClr val="1B7AB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 txBox="1"/>
          <p:nvPr/>
        </p:nvSpPr>
        <p:spPr>
          <a:xfrm>
            <a:off x="4391945" y="668612"/>
            <a:ext cx="3419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添加标题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035095" y="1969027"/>
            <a:ext cx="2121809" cy="2121809"/>
            <a:chOff x="5725249" y="2020792"/>
            <a:chExt cx="2121809" cy="2121809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rcRect l="7103" t="106" r="4142" b="15611"/>
            <a:stretch>
              <a:fillRect/>
            </a:stretch>
          </p:blipFill>
          <p:spPr>
            <a:xfrm>
              <a:off x="5820552" y="2121445"/>
              <a:ext cx="1931204" cy="1931204"/>
            </a:xfrm>
            <a:custGeom>
              <a:avLst/>
              <a:gdLst>
                <a:gd name="connsiteX0" fmla="*/ 3107259 w 6214518"/>
                <a:gd name="connsiteY0" fmla="*/ 0 h 6214518"/>
                <a:gd name="connsiteX1" fmla="*/ 6214518 w 6214518"/>
                <a:gd name="connsiteY1" fmla="*/ 3107259 h 6214518"/>
                <a:gd name="connsiteX2" fmla="*/ 3107259 w 6214518"/>
                <a:gd name="connsiteY2" fmla="*/ 6214518 h 6214518"/>
                <a:gd name="connsiteX3" fmla="*/ 0 w 6214518"/>
                <a:gd name="connsiteY3" fmla="*/ 3107259 h 6214518"/>
                <a:gd name="connsiteX4" fmla="*/ 3107259 w 6214518"/>
                <a:gd name="connsiteY4" fmla="*/ 0 h 621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14518" h="6214518">
                  <a:moveTo>
                    <a:pt x="3107259" y="0"/>
                  </a:moveTo>
                  <a:cubicBezTo>
                    <a:pt x="4823351" y="0"/>
                    <a:pt x="6214518" y="1391167"/>
                    <a:pt x="6214518" y="3107259"/>
                  </a:cubicBezTo>
                  <a:cubicBezTo>
                    <a:pt x="6214518" y="4823351"/>
                    <a:pt x="4823351" y="6214518"/>
                    <a:pt x="3107259" y="6214518"/>
                  </a:cubicBezTo>
                  <a:cubicBezTo>
                    <a:pt x="1391167" y="6214518"/>
                    <a:pt x="0" y="4823351"/>
                    <a:pt x="0" y="3107259"/>
                  </a:cubicBezTo>
                  <a:cubicBezTo>
                    <a:pt x="0" y="1391167"/>
                    <a:pt x="1391167" y="0"/>
                    <a:pt x="3107259" y="0"/>
                  </a:cubicBezTo>
                  <a:close/>
                </a:path>
              </a:pathLst>
            </a:custGeom>
          </p:spPr>
        </p:pic>
        <p:sp>
          <p:nvSpPr>
            <p:cNvPr id="31" name="椭圆 30"/>
            <p:cNvSpPr/>
            <p:nvPr/>
          </p:nvSpPr>
          <p:spPr>
            <a:xfrm>
              <a:off x="5725249" y="2020792"/>
              <a:ext cx="2121809" cy="212180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329425" y="1969027"/>
            <a:ext cx="2121809" cy="2121809"/>
            <a:chOff x="1707141" y="2020792"/>
            <a:chExt cx="2121809" cy="2121809"/>
          </a:xfrm>
        </p:grpSpPr>
        <p:sp>
          <p:nvSpPr>
            <p:cNvPr id="32" name="椭圆 31"/>
            <p:cNvSpPr/>
            <p:nvPr/>
          </p:nvSpPr>
          <p:spPr>
            <a:xfrm>
              <a:off x="1707141" y="2020792"/>
              <a:ext cx="2121809" cy="212180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/>
            <a:srcRect l="6648" t="1034" r="7989" b="1680"/>
            <a:stretch>
              <a:fillRect/>
            </a:stretch>
          </p:blipFill>
          <p:spPr>
            <a:xfrm>
              <a:off x="1796626" y="2110277"/>
              <a:ext cx="1942838" cy="1942838"/>
            </a:xfrm>
            <a:custGeom>
              <a:avLst/>
              <a:gdLst>
                <a:gd name="connsiteX0" fmla="*/ 971419 w 1942838"/>
                <a:gd name="connsiteY0" fmla="*/ 0 h 1942838"/>
                <a:gd name="connsiteX1" fmla="*/ 1942838 w 1942838"/>
                <a:gd name="connsiteY1" fmla="*/ 971419 h 1942838"/>
                <a:gd name="connsiteX2" fmla="*/ 971419 w 1942838"/>
                <a:gd name="connsiteY2" fmla="*/ 1942838 h 1942838"/>
                <a:gd name="connsiteX3" fmla="*/ 0 w 1942838"/>
                <a:gd name="connsiteY3" fmla="*/ 971419 h 1942838"/>
                <a:gd name="connsiteX4" fmla="*/ 971419 w 1942838"/>
                <a:gd name="connsiteY4" fmla="*/ 0 h 194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838" h="1942838">
                  <a:moveTo>
                    <a:pt x="971419" y="0"/>
                  </a:moveTo>
                  <a:cubicBezTo>
                    <a:pt x="1507919" y="0"/>
                    <a:pt x="1942838" y="434919"/>
                    <a:pt x="1942838" y="971419"/>
                  </a:cubicBezTo>
                  <a:cubicBezTo>
                    <a:pt x="1942838" y="1507919"/>
                    <a:pt x="1507919" y="1942838"/>
                    <a:pt x="971419" y="1942838"/>
                  </a:cubicBezTo>
                  <a:cubicBezTo>
                    <a:pt x="434919" y="1942838"/>
                    <a:pt x="0" y="1507919"/>
                    <a:pt x="0" y="971419"/>
                  </a:cubicBezTo>
                  <a:cubicBezTo>
                    <a:pt x="0" y="434919"/>
                    <a:pt x="434919" y="0"/>
                    <a:pt x="971419" y="0"/>
                  </a:cubicBezTo>
                  <a:close/>
                </a:path>
              </a:pathLst>
            </a:custGeom>
          </p:spPr>
        </p:pic>
      </p:grpSp>
      <p:grpSp>
        <p:nvGrpSpPr>
          <p:cNvPr id="14" name="组合 13"/>
          <p:cNvGrpSpPr/>
          <p:nvPr/>
        </p:nvGrpSpPr>
        <p:grpSpPr>
          <a:xfrm>
            <a:off x="8740766" y="1969027"/>
            <a:ext cx="2121809" cy="2121809"/>
            <a:chOff x="9118482" y="2020792"/>
            <a:chExt cx="2121809" cy="2121809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/>
            <a:srcRect l="18208" t="1168" r="14455" b="3213"/>
            <a:stretch>
              <a:fillRect/>
            </a:stretch>
          </p:blipFill>
          <p:spPr>
            <a:xfrm>
              <a:off x="9207968" y="2110278"/>
              <a:ext cx="1942838" cy="1942838"/>
            </a:xfrm>
            <a:custGeom>
              <a:avLst/>
              <a:gdLst>
                <a:gd name="connsiteX0" fmla="*/ 971419 w 1942838"/>
                <a:gd name="connsiteY0" fmla="*/ 0 h 1942838"/>
                <a:gd name="connsiteX1" fmla="*/ 1942838 w 1942838"/>
                <a:gd name="connsiteY1" fmla="*/ 971419 h 1942838"/>
                <a:gd name="connsiteX2" fmla="*/ 971419 w 1942838"/>
                <a:gd name="connsiteY2" fmla="*/ 1942838 h 1942838"/>
                <a:gd name="connsiteX3" fmla="*/ 0 w 1942838"/>
                <a:gd name="connsiteY3" fmla="*/ 971419 h 1942838"/>
                <a:gd name="connsiteX4" fmla="*/ 971419 w 1942838"/>
                <a:gd name="connsiteY4" fmla="*/ 0 h 194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838" h="1942838">
                  <a:moveTo>
                    <a:pt x="971419" y="0"/>
                  </a:moveTo>
                  <a:cubicBezTo>
                    <a:pt x="1507919" y="0"/>
                    <a:pt x="1942838" y="434919"/>
                    <a:pt x="1942838" y="971419"/>
                  </a:cubicBezTo>
                  <a:cubicBezTo>
                    <a:pt x="1942838" y="1507919"/>
                    <a:pt x="1507919" y="1942838"/>
                    <a:pt x="971419" y="1942838"/>
                  </a:cubicBezTo>
                  <a:cubicBezTo>
                    <a:pt x="434919" y="1942838"/>
                    <a:pt x="0" y="1507919"/>
                    <a:pt x="0" y="971419"/>
                  </a:cubicBezTo>
                  <a:cubicBezTo>
                    <a:pt x="0" y="434919"/>
                    <a:pt x="434919" y="0"/>
                    <a:pt x="971419" y="0"/>
                  </a:cubicBezTo>
                  <a:close/>
                </a:path>
              </a:pathLst>
            </a:custGeom>
          </p:spPr>
        </p:pic>
        <p:sp>
          <p:nvSpPr>
            <p:cNvPr id="44" name="椭圆 43"/>
            <p:cNvSpPr/>
            <p:nvPr/>
          </p:nvSpPr>
          <p:spPr>
            <a:xfrm>
              <a:off x="9118482" y="2020792"/>
              <a:ext cx="2121809" cy="212180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850147" y="4764670"/>
            <a:ext cx="3080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to your need to draw the text box size</a:t>
            </a:r>
            <a:endParaRPr lang="zh-CN" altLang="en-US" sz="1400" dirty="0"/>
          </a:p>
        </p:txBody>
      </p:sp>
      <p:sp>
        <p:nvSpPr>
          <p:cNvPr id="33" name="矩形 32"/>
          <p:cNvSpPr/>
          <p:nvPr/>
        </p:nvSpPr>
        <p:spPr>
          <a:xfrm>
            <a:off x="4555818" y="4763585"/>
            <a:ext cx="3080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to your need to draw the text box size</a:t>
            </a:r>
            <a:endParaRPr lang="zh-CN" altLang="en-US" sz="1400" dirty="0"/>
          </a:p>
        </p:txBody>
      </p:sp>
      <p:sp>
        <p:nvSpPr>
          <p:cNvPr id="34" name="矩形 33"/>
          <p:cNvSpPr/>
          <p:nvPr/>
        </p:nvSpPr>
        <p:spPr>
          <a:xfrm>
            <a:off x="8261489" y="4763585"/>
            <a:ext cx="3080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to your need to draw the text box size</a:t>
            </a:r>
            <a:endParaRPr lang="zh-CN" altLang="en-US" sz="1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695343" y="668612"/>
            <a:ext cx="4801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rPr>
              <a:t>单击此处添加标题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832912" y="1991731"/>
            <a:ext cx="4972050" cy="2841624"/>
          </a:xfrm>
          <a:prstGeom prst="rect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48074" y="1991731"/>
            <a:ext cx="4972050" cy="2841624"/>
          </a:xfrm>
          <a:prstGeom prst="rect">
            <a:avLst/>
          </a:prstGeom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2629781" y="5395443"/>
            <a:ext cx="6932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/>
          <a:srcRect b="2845"/>
          <a:stretch>
            <a:fillRect/>
          </a:stretch>
        </p:blipFill>
        <p:spPr>
          <a:xfrm>
            <a:off x="6427282" y="2059859"/>
            <a:ext cx="4802693" cy="270264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/>
          <a:srcRect b="15912"/>
          <a:stretch>
            <a:fillRect/>
          </a:stretch>
        </p:blipFill>
        <p:spPr>
          <a:xfrm>
            <a:off x="914506" y="2059859"/>
            <a:ext cx="4808861" cy="26835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/>
          <p:nvPr/>
        </p:nvSpPr>
        <p:spPr>
          <a:xfrm>
            <a:off x="4386262" y="884064"/>
            <a:ext cx="3419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添加标题</a:t>
            </a:r>
            <a:endParaRPr lang="en-US" altLang="zh-CN" dirty="0" smtClean="0"/>
          </a:p>
        </p:txBody>
      </p:sp>
      <p:sp>
        <p:nvSpPr>
          <p:cNvPr id="18" name="直接连接符 24"/>
          <p:cNvSpPr>
            <a:spLocks noChangeShapeType="1"/>
          </p:cNvSpPr>
          <p:nvPr/>
        </p:nvSpPr>
        <p:spPr bwMode="auto">
          <a:xfrm flipH="1">
            <a:off x="3237024" y="3200634"/>
            <a:ext cx="104947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1B7A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066409" y="288683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1B7A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817067" y="3167802"/>
            <a:ext cx="2202326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en-US" altLang="zh-CN" sz="12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26" name="TextBox 13"/>
          <p:cNvSpPr txBox="1"/>
          <p:nvPr/>
        </p:nvSpPr>
        <p:spPr>
          <a:xfrm>
            <a:off x="7665285" y="1994948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1B7A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7665284" y="2278517"/>
            <a:ext cx="238591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en-US" altLang="zh-CN" sz="12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29" name="TextBox 13"/>
          <p:cNvSpPr txBox="1"/>
          <p:nvPr/>
        </p:nvSpPr>
        <p:spPr>
          <a:xfrm>
            <a:off x="1817848" y="509679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1B7A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1367385" y="5349171"/>
            <a:ext cx="2440195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en-US" altLang="zh-CN" sz="12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8599225" y="424158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1B7AB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8593686" y="4557353"/>
            <a:ext cx="234964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en-US" altLang="zh-CN" sz="12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982894" y="2116760"/>
            <a:ext cx="4422378" cy="3426924"/>
            <a:chOff x="3982894" y="2116760"/>
            <a:chExt cx="4422378" cy="3426924"/>
          </a:xfrm>
        </p:grpSpPr>
        <p:sp>
          <p:nvSpPr>
            <p:cNvPr id="38" name="新月形 37"/>
            <p:cNvSpPr>
              <a:spLocks noChangeArrowheads="1"/>
            </p:cNvSpPr>
            <p:nvPr/>
          </p:nvSpPr>
          <p:spPr bwMode="auto">
            <a:xfrm rot="20751297">
              <a:off x="4135031" y="2357135"/>
              <a:ext cx="1589498" cy="3177739"/>
            </a:xfrm>
            <a:prstGeom prst="moon">
              <a:avLst>
                <a:gd name="adj" fmla="val 15190"/>
              </a:avLst>
            </a:prstGeom>
            <a:noFill/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 smtClean="0">
                <a:solidFill>
                  <a:srgbClr val="1B7ABB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新月形 40"/>
            <p:cNvSpPr>
              <a:spLocks noChangeArrowheads="1"/>
            </p:cNvSpPr>
            <p:nvPr/>
          </p:nvSpPr>
          <p:spPr bwMode="auto">
            <a:xfrm rot="4551297">
              <a:off x="4949287" y="1322640"/>
              <a:ext cx="1588240" cy="3176480"/>
            </a:xfrm>
            <a:prstGeom prst="moon">
              <a:avLst>
                <a:gd name="adj" fmla="val 15190"/>
              </a:avLst>
            </a:prstGeom>
            <a:solidFill>
              <a:srgbClr val="016AB6"/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 smtClean="0">
                <a:solidFill>
                  <a:srgbClr val="1B7ABB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新月形 41"/>
            <p:cNvSpPr>
              <a:spLocks noChangeArrowheads="1"/>
            </p:cNvSpPr>
            <p:nvPr/>
          </p:nvSpPr>
          <p:spPr bwMode="auto">
            <a:xfrm rot="9951297">
              <a:off x="5985041" y="2136896"/>
              <a:ext cx="1589498" cy="3177738"/>
            </a:xfrm>
            <a:prstGeom prst="moon">
              <a:avLst>
                <a:gd name="adj" fmla="val 15190"/>
              </a:avLst>
            </a:prstGeom>
            <a:noFill/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 smtClean="0">
                <a:solidFill>
                  <a:srgbClr val="1B7ABB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新月形 42"/>
            <p:cNvSpPr>
              <a:spLocks noChangeArrowheads="1"/>
            </p:cNvSpPr>
            <p:nvPr/>
          </p:nvSpPr>
          <p:spPr bwMode="auto">
            <a:xfrm rot="15351297">
              <a:off x="5184628" y="3160065"/>
              <a:ext cx="1589498" cy="3177739"/>
            </a:xfrm>
            <a:prstGeom prst="moon">
              <a:avLst>
                <a:gd name="adj" fmla="val 15190"/>
              </a:avLst>
            </a:prstGeom>
            <a:solidFill>
              <a:srgbClr val="016AB6"/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 smtClean="0">
                <a:solidFill>
                  <a:srgbClr val="1B7ABB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TextBox 11"/>
            <p:cNvSpPr>
              <a:spLocks noChangeArrowheads="1"/>
            </p:cNvSpPr>
            <p:nvPr/>
          </p:nvSpPr>
          <p:spPr bwMode="auto">
            <a:xfrm flipH="1">
              <a:off x="4848013" y="3533032"/>
              <a:ext cx="21119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400" b="1" dirty="0" smtClean="0">
                  <a:solidFill>
                    <a:srgbClr val="1B7ABB"/>
                  </a:solidFill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ADD TITLE</a:t>
              </a:r>
              <a:endParaRPr lang="en-US" sz="2400" b="1" dirty="0" smtClean="0">
                <a:solidFill>
                  <a:srgbClr val="1B7ABB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直接连接符 44"/>
            <p:cNvSpPr>
              <a:spLocks noChangeShapeType="1"/>
            </p:cNvSpPr>
            <p:nvPr/>
          </p:nvSpPr>
          <p:spPr bwMode="auto">
            <a:xfrm flipH="1">
              <a:off x="3982894" y="5343020"/>
              <a:ext cx="1033060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直接连接符 45"/>
            <p:cNvSpPr>
              <a:spLocks noChangeShapeType="1"/>
            </p:cNvSpPr>
            <p:nvPr/>
          </p:nvSpPr>
          <p:spPr bwMode="auto">
            <a:xfrm flipH="1">
              <a:off x="6428080" y="2241169"/>
              <a:ext cx="1049477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直接连接符 46"/>
            <p:cNvSpPr>
              <a:spLocks noChangeShapeType="1"/>
            </p:cNvSpPr>
            <p:nvPr/>
          </p:nvSpPr>
          <p:spPr bwMode="auto">
            <a:xfrm flipH="1">
              <a:off x="7372212" y="4560183"/>
              <a:ext cx="1033060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2733537" y="2282971"/>
            <a:ext cx="6778097" cy="1521926"/>
            <a:chOff x="2733537" y="2282971"/>
            <a:chExt cx="6778097" cy="1521926"/>
          </a:xfrm>
          <a:solidFill>
            <a:schemeClr val="bg1">
              <a:lumMod val="75000"/>
            </a:schemeClr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2733537" y="2282971"/>
              <a:ext cx="1875950" cy="1521926"/>
              <a:chOff x="2733537" y="2282971"/>
              <a:chExt cx="1875950" cy="1521926"/>
            </a:xfrm>
            <a:grpFill/>
          </p:grpSpPr>
          <p:sp>
            <p:nvSpPr>
              <p:cNvPr id="42" name="Freeform 6@|5FFC:0|FBC:0|LFC:0|LBC:16777215"/>
              <p:cNvSpPr>
                <a:spLocks noEditPoints="1"/>
              </p:cNvSpPr>
              <p:nvPr/>
            </p:nvSpPr>
            <p:spPr bwMode="auto">
              <a:xfrm>
                <a:off x="2733537" y="2282971"/>
                <a:ext cx="1875950" cy="1521926"/>
              </a:xfrm>
              <a:custGeom>
                <a:avLst/>
                <a:gdLst>
                  <a:gd name="T0" fmla="*/ 95 w 1489"/>
                  <a:gd name="T1" fmla="*/ 752 h 1208"/>
                  <a:gd name="T2" fmla="*/ 0 w 1489"/>
                  <a:gd name="T3" fmla="*/ 733 h 1208"/>
                  <a:gd name="T4" fmla="*/ 102 w 1489"/>
                  <a:gd name="T5" fmla="*/ 645 h 1208"/>
                  <a:gd name="T6" fmla="*/ 12 w 1489"/>
                  <a:gd name="T7" fmla="*/ 611 h 1208"/>
                  <a:gd name="T8" fmla="*/ 126 w 1489"/>
                  <a:gd name="T9" fmla="*/ 540 h 1208"/>
                  <a:gd name="T10" fmla="*/ 44 w 1489"/>
                  <a:gd name="T11" fmla="*/ 493 h 1208"/>
                  <a:gd name="T12" fmla="*/ 168 w 1489"/>
                  <a:gd name="T13" fmla="*/ 441 h 1208"/>
                  <a:gd name="T14" fmla="*/ 95 w 1489"/>
                  <a:gd name="T15" fmla="*/ 381 h 1208"/>
                  <a:gd name="T16" fmla="*/ 226 w 1489"/>
                  <a:gd name="T17" fmla="*/ 351 h 1208"/>
                  <a:gd name="T18" fmla="*/ 164 w 1489"/>
                  <a:gd name="T19" fmla="*/ 278 h 1208"/>
                  <a:gd name="T20" fmla="*/ 297 w 1489"/>
                  <a:gd name="T21" fmla="*/ 270 h 1208"/>
                  <a:gd name="T22" fmla="*/ 247 w 1489"/>
                  <a:gd name="T23" fmla="*/ 189 h 1208"/>
                  <a:gd name="T24" fmla="*/ 381 w 1489"/>
                  <a:gd name="T25" fmla="*/ 204 h 1208"/>
                  <a:gd name="T26" fmla="*/ 346 w 1489"/>
                  <a:gd name="T27" fmla="*/ 115 h 1208"/>
                  <a:gd name="T28" fmla="*/ 475 w 1489"/>
                  <a:gd name="T29" fmla="*/ 151 h 1208"/>
                  <a:gd name="T30" fmla="*/ 455 w 1489"/>
                  <a:gd name="T31" fmla="*/ 57 h 1208"/>
                  <a:gd name="T32" fmla="*/ 577 w 1489"/>
                  <a:gd name="T33" fmla="*/ 115 h 1208"/>
                  <a:gd name="T34" fmla="*/ 571 w 1489"/>
                  <a:gd name="T35" fmla="*/ 19 h 1208"/>
                  <a:gd name="T36" fmla="*/ 682 w 1489"/>
                  <a:gd name="T37" fmla="*/ 96 h 1208"/>
                  <a:gd name="T38" fmla="*/ 693 w 1489"/>
                  <a:gd name="T39" fmla="*/ 0 h 1208"/>
                  <a:gd name="T40" fmla="*/ 790 w 1489"/>
                  <a:gd name="T41" fmla="*/ 94 h 1208"/>
                  <a:gd name="T42" fmla="*/ 815 w 1489"/>
                  <a:gd name="T43" fmla="*/ 1 h 1208"/>
                  <a:gd name="T44" fmla="*/ 895 w 1489"/>
                  <a:gd name="T45" fmla="*/ 111 h 1208"/>
                  <a:gd name="T46" fmla="*/ 937 w 1489"/>
                  <a:gd name="T47" fmla="*/ 24 h 1208"/>
                  <a:gd name="T48" fmla="*/ 998 w 1489"/>
                  <a:gd name="T49" fmla="*/ 144 h 1208"/>
                  <a:gd name="T50" fmla="*/ 1053 w 1489"/>
                  <a:gd name="T51" fmla="*/ 66 h 1208"/>
                  <a:gd name="T52" fmla="*/ 1093 w 1489"/>
                  <a:gd name="T53" fmla="*/ 194 h 1208"/>
                  <a:gd name="T54" fmla="*/ 1160 w 1489"/>
                  <a:gd name="T55" fmla="*/ 125 h 1208"/>
                  <a:gd name="T56" fmla="*/ 1179 w 1489"/>
                  <a:gd name="T57" fmla="*/ 259 h 1208"/>
                  <a:gd name="T58" fmla="*/ 1257 w 1489"/>
                  <a:gd name="T59" fmla="*/ 202 h 1208"/>
                  <a:gd name="T60" fmla="*/ 1312 w 1489"/>
                  <a:gd name="T61" fmla="*/ 426 h 1208"/>
                  <a:gd name="T62" fmla="*/ 1404 w 1489"/>
                  <a:gd name="T63" fmla="*/ 398 h 1208"/>
                  <a:gd name="T64" fmla="*/ 1253 w 1489"/>
                  <a:gd name="T65" fmla="*/ 337 h 1208"/>
                  <a:gd name="T66" fmla="*/ 1338 w 1489"/>
                  <a:gd name="T67" fmla="*/ 294 h 1208"/>
                  <a:gd name="T68" fmla="*/ 150 w 1489"/>
                  <a:gd name="T69" fmla="*/ 1192 h 1208"/>
                  <a:gd name="T70" fmla="*/ 237 w 1489"/>
                  <a:gd name="T71" fmla="*/ 1149 h 1208"/>
                  <a:gd name="T72" fmla="*/ 1357 w 1489"/>
                  <a:gd name="T73" fmla="*/ 524 h 1208"/>
                  <a:gd name="T74" fmla="*/ 1451 w 1489"/>
                  <a:gd name="T75" fmla="*/ 512 h 1208"/>
                  <a:gd name="T76" fmla="*/ 1384 w 1489"/>
                  <a:gd name="T77" fmla="*/ 628 h 1208"/>
                  <a:gd name="T78" fmla="*/ 1479 w 1489"/>
                  <a:gd name="T79" fmla="*/ 632 h 1208"/>
                  <a:gd name="T80" fmla="*/ 8 w 1489"/>
                  <a:gd name="T81" fmla="*/ 854 h 1208"/>
                  <a:gd name="T82" fmla="*/ 104 w 1489"/>
                  <a:gd name="T83" fmla="*/ 857 h 1208"/>
                  <a:gd name="T84" fmla="*/ 37 w 1489"/>
                  <a:gd name="T85" fmla="*/ 973 h 1208"/>
                  <a:gd name="T86" fmla="*/ 131 w 1489"/>
                  <a:gd name="T87" fmla="*/ 961 h 1208"/>
                  <a:gd name="T88" fmla="*/ 84 w 1489"/>
                  <a:gd name="T89" fmla="*/ 1087 h 1208"/>
                  <a:gd name="T90" fmla="*/ 176 w 1489"/>
                  <a:gd name="T91" fmla="*/ 1060 h 1208"/>
                  <a:gd name="T92" fmla="*/ 1326 w 1489"/>
                  <a:gd name="T93" fmla="*/ 1208 h 1208"/>
                  <a:gd name="T94" fmla="*/ 1262 w 1489"/>
                  <a:gd name="T95" fmla="*/ 1135 h 1208"/>
                  <a:gd name="T96" fmla="*/ 1394 w 1489"/>
                  <a:gd name="T97" fmla="*/ 1106 h 1208"/>
                  <a:gd name="T98" fmla="*/ 1320 w 1489"/>
                  <a:gd name="T99" fmla="*/ 1045 h 1208"/>
                  <a:gd name="T100" fmla="*/ 1444 w 1489"/>
                  <a:gd name="T101" fmla="*/ 993 h 1208"/>
                  <a:gd name="T102" fmla="*/ 1362 w 1489"/>
                  <a:gd name="T103" fmla="*/ 945 h 1208"/>
                  <a:gd name="T104" fmla="*/ 1477 w 1489"/>
                  <a:gd name="T105" fmla="*/ 875 h 1208"/>
                  <a:gd name="T106" fmla="*/ 1386 w 1489"/>
                  <a:gd name="T107" fmla="*/ 841 h 1208"/>
                  <a:gd name="T108" fmla="*/ 1489 w 1489"/>
                  <a:gd name="T109" fmla="*/ 752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9" h="1208">
                    <a:moveTo>
                      <a:pt x="0" y="733"/>
                    </a:moveTo>
                    <a:lnTo>
                      <a:pt x="95" y="733"/>
                    </a:lnTo>
                    <a:lnTo>
                      <a:pt x="95" y="752"/>
                    </a:lnTo>
                    <a:lnTo>
                      <a:pt x="0" y="752"/>
                    </a:lnTo>
                    <a:lnTo>
                      <a:pt x="0" y="733"/>
                    </a:lnTo>
                    <a:lnTo>
                      <a:pt x="0" y="733"/>
                    </a:lnTo>
                    <a:close/>
                    <a:moveTo>
                      <a:pt x="12" y="611"/>
                    </a:moveTo>
                    <a:lnTo>
                      <a:pt x="104" y="626"/>
                    </a:lnTo>
                    <a:lnTo>
                      <a:pt x="102" y="645"/>
                    </a:lnTo>
                    <a:lnTo>
                      <a:pt x="8" y="629"/>
                    </a:lnTo>
                    <a:lnTo>
                      <a:pt x="12" y="611"/>
                    </a:lnTo>
                    <a:lnTo>
                      <a:pt x="12" y="611"/>
                    </a:lnTo>
                    <a:close/>
                    <a:moveTo>
                      <a:pt x="44" y="493"/>
                    </a:moveTo>
                    <a:lnTo>
                      <a:pt x="133" y="522"/>
                    </a:lnTo>
                    <a:lnTo>
                      <a:pt x="126" y="540"/>
                    </a:lnTo>
                    <a:lnTo>
                      <a:pt x="38" y="510"/>
                    </a:lnTo>
                    <a:lnTo>
                      <a:pt x="44" y="493"/>
                    </a:lnTo>
                    <a:lnTo>
                      <a:pt x="44" y="493"/>
                    </a:lnTo>
                    <a:close/>
                    <a:moveTo>
                      <a:pt x="95" y="381"/>
                    </a:moveTo>
                    <a:lnTo>
                      <a:pt x="177" y="425"/>
                    </a:lnTo>
                    <a:lnTo>
                      <a:pt x="168" y="441"/>
                    </a:lnTo>
                    <a:lnTo>
                      <a:pt x="85" y="397"/>
                    </a:lnTo>
                    <a:lnTo>
                      <a:pt x="95" y="381"/>
                    </a:lnTo>
                    <a:lnTo>
                      <a:pt x="95" y="381"/>
                    </a:lnTo>
                    <a:close/>
                    <a:moveTo>
                      <a:pt x="164" y="278"/>
                    </a:moveTo>
                    <a:lnTo>
                      <a:pt x="238" y="336"/>
                    </a:lnTo>
                    <a:lnTo>
                      <a:pt x="226" y="351"/>
                    </a:lnTo>
                    <a:lnTo>
                      <a:pt x="151" y="293"/>
                    </a:lnTo>
                    <a:lnTo>
                      <a:pt x="164" y="278"/>
                    </a:lnTo>
                    <a:lnTo>
                      <a:pt x="164" y="278"/>
                    </a:lnTo>
                    <a:close/>
                    <a:moveTo>
                      <a:pt x="247" y="189"/>
                    </a:moveTo>
                    <a:lnTo>
                      <a:pt x="311" y="258"/>
                    </a:lnTo>
                    <a:lnTo>
                      <a:pt x="297" y="270"/>
                    </a:lnTo>
                    <a:lnTo>
                      <a:pt x="234" y="201"/>
                    </a:lnTo>
                    <a:lnTo>
                      <a:pt x="247" y="189"/>
                    </a:lnTo>
                    <a:lnTo>
                      <a:pt x="247" y="189"/>
                    </a:lnTo>
                    <a:close/>
                    <a:moveTo>
                      <a:pt x="346" y="115"/>
                    </a:moveTo>
                    <a:lnTo>
                      <a:pt x="397" y="193"/>
                    </a:lnTo>
                    <a:lnTo>
                      <a:pt x="381" y="204"/>
                    </a:lnTo>
                    <a:lnTo>
                      <a:pt x="330" y="124"/>
                    </a:lnTo>
                    <a:lnTo>
                      <a:pt x="346" y="115"/>
                    </a:lnTo>
                    <a:lnTo>
                      <a:pt x="346" y="115"/>
                    </a:lnTo>
                    <a:close/>
                    <a:moveTo>
                      <a:pt x="455" y="57"/>
                    </a:moveTo>
                    <a:lnTo>
                      <a:pt x="493" y="143"/>
                    </a:lnTo>
                    <a:lnTo>
                      <a:pt x="475" y="151"/>
                    </a:lnTo>
                    <a:lnTo>
                      <a:pt x="438" y="65"/>
                    </a:lnTo>
                    <a:lnTo>
                      <a:pt x="455" y="57"/>
                    </a:lnTo>
                    <a:lnTo>
                      <a:pt x="455" y="57"/>
                    </a:lnTo>
                    <a:close/>
                    <a:moveTo>
                      <a:pt x="571" y="19"/>
                    </a:moveTo>
                    <a:lnTo>
                      <a:pt x="594" y="111"/>
                    </a:lnTo>
                    <a:lnTo>
                      <a:pt x="577" y="115"/>
                    </a:lnTo>
                    <a:lnTo>
                      <a:pt x="554" y="23"/>
                    </a:lnTo>
                    <a:lnTo>
                      <a:pt x="571" y="19"/>
                    </a:lnTo>
                    <a:lnTo>
                      <a:pt x="571" y="19"/>
                    </a:lnTo>
                    <a:close/>
                    <a:moveTo>
                      <a:pt x="693" y="0"/>
                    </a:moveTo>
                    <a:lnTo>
                      <a:pt x="701" y="94"/>
                    </a:lnTo>
                    <a:lnTo>
                      <a:pt x="682" y="96"/>
                    </a:lnTo>
                    <a:lnTo>
                      <a:pt x="674" y="1"/>
                    </a:lnTo>
                    <a:lnTo>
                      <a:pt x="693" y="0"/>
                    </a:lnTo>
                    <a:lnTo>
                      <a:pt x="693" y="0"/>
                    </a:lnTo>
                    <a:close/>
                    <a:moveTo>
                      <a:pt x="815" y="1"/>
                    </a:moveTo>
                    <a:lnTo>
                      <a:pt x="809" y="96"/>
                    </a:lnTo>
                    <a:lnTo>
                      <a:pt x="790" y="94"/>
                    </a:lnTo>
                    <a:lnTo>
                      <a:pt x="798" y="0"/>
                    </a:lnTo>
                    <a:lnTo>
                      <a:pt x="815" y="1"/>
                    </a:lnTo>
                    <a:lnTo>
                      <a:pt x="815" y="1"/>
                    </a:lnTo>
                    <a:close/>
                    <a:moveTo>
                      <a:pt x="937" y="24"/>
                    </a:moveTo>
                    <a:lnTo>
                      <a:pt x="914" y="115"/>
                    </a:lnTo>
                    <a:lnTo>
                      <a:pt x="895" y="111"/>
                    </a:lnTo>
                    <a:lnTo>
                      <a:pt x="919" y="19"/>
                    </a:lnTo>
                    <a:lnTo>
                      <a:pt x="937" y="24"/>
                    </a:lnTo>
                    <a:lnTo>
                      <a:pt x="937" y="24"/>
                    </a:lnTo>
                    <a:close/>
                    <a:moveTo>
                      <a:pt x="1053" y="66"/>
                    </a:moveTo>
                    <a:lnTo>
                      <a:pt x="1015" y="151"/>
                    </a:lnTo>
                    <a:lnTo>
                      <a:pt x="998" y="144"/>
                    </a:lnTo>
                    <a:lnTo>
                      <a:pt x="1035" y="58"/>
                    </a:lnTo>
                    <a:lnTo>
                      <a:pt x="1053" y="66"/>
                    </a:lnTo>
                    <a:lnTo>
                      <a:pt x="1053" y="66"/>
                    </a:lnTo>
                    <a:close/>
                    <a:moveTo>
                      <a:pt x="1160" y="125"/>
                    </a:moveTo>
                    <a:lnTo>
                      <a:pt x="1108" y="204"/>
                    </a:lnTo>
                    <a:lnTo>
                      <a:pt x="1093" y="194"/>
                    </a:lnTo>
                    <a:lnTo>
                      <a:pt x="1145" y="115"/>
                    </a:lnTo>
                    <a:lnTo>
                      <a:pt x="1160" y="125"/>
                    </a:lnTo>
                    <a:lnTo>
                      <a:pt x="1160" y="125"/>
                    </a:lnTo>
                    <a:close/>
                    <a:moveTo>
                      <a:pt x="1257" y="202"/>
                    </a:moveTo>
                    <a:lnTo>
                      <a:pt x="1192" y="271"/>
                    </a:lnTo>
                    <a:lnTo>
                      <a:pt x="1179" y="259"/>
                    </a:lnTo>
                    <a:lnTo>
                      <a:pt x="1242" y="190"/>
                    </a:lnTo>
                    <a:lnTo>
                      <a:pt x="1257" y="202"/>
                    </a:lnTo>
                    <a:lnTo>
                      <a:pt x="1257" y="202"/>
                    </a:lnTo>
                    <a:close/>
                    <a:moveTo>
                      <a:pt x="1404" y="398"/>
                    </a:moveTo>
                    <a:lnTo>
                      <a:pt x="1322" y="443"/>
                    </a:lnTo>
                    <a:lnTo>
                      <a:pt x="1312" y="426"/>
                    </a:lnTo>
                    <a:lnTo>
                      <a:pt x="1394" y="382"/>
                    </a:lnTo>
                    <a:lnTo>
                      <a:pt x="1404" y="398"/>
                    </a:lnTo>
                    <a:lnTo>
                      <a:pt x="1404" y="398"/>
                    </a:lnTo>
                    <a:close/>
                    <a:moveTo>
                      <a:pt x="1338" y="294"/>
                    </a:moveTo>
                    <a:lnTo>
                      <a:pt x="1264" y="352"/>
                    </a:lnTo>
                    <a:lnTo>
                      <a:pt x="1253" y="337"/>
                    </a:lnTo>
                    <a:lnTo>
                      <a:pt x="1327" y="279"/>
                    </a:lnTo>
                    <a:lnTo>
                      <a:pt x="1338" y="294"/>
                    </a:lnTo>
                    <a:lnTo>
                      <a:pt x="1338" y="294"/>
                    </a:lnTo>
                    <a:close/>
                    <a:moveTo>
                      <a:pt x="237" y="1149"/>
                    </a:moveTo>
                    <a:lnTo>
                      <a:pt x="162" y="1207"/>
                    </a:lnTo>
                    <a:lnTo>
                      <a:pt x="150" y="1192"/>
                    </a:lnTo>
                    <a:lnTo>
                      <a:pt x="224" y="1134"/>
                    </a:lnTo>
                    <a:lnTo>
                      <a:pt x="237" y="1149"/>
                    </a:lnTo>
                    <a:lnTo>
                      <a:pt x="237" y="1149"/>
                    </a:lnTo>
                    <a:close/>
                    <a:moveTo>
                      <a:pt x="1451" y="512"/>
                    </a:moveTo>
                    <a:lnTo>
                      <a:pt x="1362" y="543"/>
                    </a:lnTo>
                    <a:lnTo>
                      <a:pt x="1357" y="524"/>
                    </a:lnTo>
                    <a:lnTo>
                      <a:pt x="1446" y="494"/>
                    </a:lnTo>
                    <a:lnTo>
                      <a:pt x="1451" y="512"/>
                    </a:lnTo>
                    <a:lnTo>
                      <a:pt x="1451" y="512"/>
                    </a:lnTo>
                    <a:close/>
                    <a:moveTo>
                      <a:pt x="1479" y="632"/>
                    </a:moveTo>
                    <a:lnTo>
                      <a:pt x="1388" y="647"/>
                    </a:lnTo>
                    <a:lnTo>
                      <a:pt x="1384" y="628"/>
                    </a:lnTo>
                    <a:lnTo>
                      <a:pt x="1477" y="613"/>
                    </a:lnTo>
                    <a:lnTo>
                      <a:pt x="1479" y="632"/>
                    </a:lnTo>
                    <a:lnTo>
                      <a:pt x="1479" y="632"/>
                    </a:lnTo>
                    <a:close/>
                    <a:moveTo>
                      <a:pt x="104" y="857"/>
                    </a:moveTo>
                    <a:lnTo>
                      <a:pt x="11" y="873"/>
                    </a:lnTo>
                    <a:lnTo>
                      <a:pt x="8" y="854"/>
                    </a:lnTo>
                    <a:lnTo>
                      <a:pt x="102" y="840"/>
                    </a:lnTo>
                    <a:lnTo>
                      <a:pt x="104" y="857"/>
                    </a:lnTo>
                    <a:lnTo>
                      <a:pt x="104" y="857"/>
                    </a:lnTo>
                    <a:close/>
                    <a:moveTo>
                      <a:pt x="131" y="961"/>
                    </a:moveTo>
                    <a:lnTo>
                      <a:pt x="44" y="992"/>
                    </a:lnTo>
                    <a:lnTo>
                      <a:pt x="37" y="973"/>
                    </a:lnTo>
                    <a:lnTo>
                      <a:pt x="126" y="944"/>
                    </a:lnTo>
                    <a:lnTo>
                      <a:pt x="131" y="961"/>
                    </a:lnTo>
                    <a:lnTo>
                      <a:pt x="131" y="961"/>
                    </a:lnTo>
                    <a:close/>
                    <a:moveTo>
                      <a:pt x="176" y="1060"/>
                    </a:moveTo>
                    <a:lnTo>
                      <a:pt x="93" y="1104"/>
                    </a:lnTo>
                    <a:lnTo>
                      <a:pt x="84" y="1087"/>
                    </a:lnTo>
                    <a:lnTo>
                      <a:pt x="168" y="1042"/>
                    </a:lnTo>
                    <a:lnTo>
                      <a:pt x="176" y="1060"/>
                    </a:lnTo>
                    <a:lnTo>
                      <a:pt x="176" y="1060"/>
                    </a:lnTo>
                    <a:close/>
                    <a:moveTo>
                      <a:pt x="1262" y="1135"/>
                    </a:moveTo>
                    <a:lnTo>
                      <a:pt x="1336" y="1193"/>
                    </a:lnTo>
                    <a:lnTo>
                      <a:pt x="1326" y="1208"/>
                    </a:lnTo>
                    <a:lnTo>
                      <a:pt x="1251" y="1150"/>
                    </a:lnTo>
                    <a:lnTo>
                      <a:pt x="1262" y="1135"/>
                    </a:lnTo>
                    <a:lnTo>
                      <a:pt x="1262" y="1135"/>
                    </a:lnTo>
                    <a:close/>
                    <a:moveTo>
                      <a:pt x="1320" y="1045"/>
                    </a:moveTo>
                    <a:lnTo>
                      <a:pt x="1403" y="1089"/>
                    </a:lnTo>
                    <a:lnTo>
                      <a:pt x="1394" y="1106"/>
                    </a:lnTo>
                    <a:lnTo>
                      <a:pt x="1311" y="1061"/>
                    </a:lnTo>
                    <a:lnTo>
                      <a:pt x="1320" y="1045"/>
                    </a:lnTo>
                    <a:lnTo>
                      <a:pt x="1320" y="1045"/>
                    </a:lnTo>
                    <a:close/>
                    <a:moveTo>
                      <a:pt x="1362" y="945"/>
                    </a:moveTo>
                    <a:lnTo>
                      <a:pt x="1451" y="976"/>
                    </a:lnTo>
                    <a:lnTo>
                      <a:pt x="1444" y="993"/>
                    </a:lnTo>
                    <a:lnTo>
                      <a:pt x="1357" y="962"/>
                    </a:lnTo>
                    <a:lnTo>
                      <a:pt x="1362" y="945"/>
                    </a:lnTo>
                    <a:lnTo>
                      <a:pt x="1362" y="945"/>
                    </a:lnTo>
                    <a:close/>
                    <a:moveTo>
                      <a:pt x="1386" y="841"/>
                    </a:moveTo>
                    <a:lnTo>
                      <a:pt x="1479" y="856"/>
                    </a:lnTo>
                    <a:lnTo>
                      <a:pt x="1477" y="875"/>
                    </a:lnTo>
                    <a:lnTo>
                      <a:pt x="1384" y="860"/>
                    </a:lnTo>
                    <a:lnTo>
                      <a:pt x="1386" y="841"/>
                    </a:lnTo>
                    <a:lnTo>
                      <a:pt x="1386" y="841"/>
                    </a:lnTo>
                    <a:close/>
                    <a:moveTo>
                      <a:pt x="1394" y="733"/>
                    </a:moveTo>
                    <a:lnTo>
                      <a:pt x="1489" y="733"/>
                    </a:lnTo>
                    <a:lnTo>
                      <a:pt x="1489" y="752"/>
                    </a:lnTo>
                    <a:lnTo>
                      <a:pt x="1394" y="752"/>
                    </a:lnTo>
                    <a:lnTo>
                      <a:pt x="1394" y="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7@|5FFC:0|FBC:0|LFC:0|LBC:16777215"/>
              <p:cNvSpPr>
                <a:spLocks noEditPoints="1"/>
              </p:cNvSpPr>
              <p:nvPr/>
            </p:nvSpPr>
            <p:spPr bwMode="auto">
              <a:xfrm>
                <a:off x="2738577" y="2284230"/>
                <a:ext cx="1865871" cy="1472791"/>
              </a:xfrm>
              <a:custGeom>
                <a:avLst/>
                <a:gdLst>
                  <a:gd name="T0" fmla="*/ 33 w 1097"/>
                  <a:gd name="T1" fmla="*/ 574 h 866"/>
                  <a:gd name="T2" fmla="*/ 36 w 1097"/>
                  <a:gd name="T3" fmla="*/ 602 h 866"/>
                  <a:gd name="T4" fmla="*/ 34 w 1097"/>
                  <a:gd name="T5" fmla="*/ 517 h 866"/>
                  <a:gd name="T6" fmla="*/ 46 w 1097"/>
                  <a:gd name="T7" fmla="*/ 433 h 866"/>
                  <a:gd name="T8" fmla="*/ 72 w 1097"/>
                  <a:gd name="T9" fmla="*/ 352 h 866"/>
                  <a:gd name="T10" fmla="*/ 111 w 1097"/>
                  <a:gd name="T11" fmla="*/ 276 h 866"/>
                  <a:gd name="T12" fmla="*/ 162 w 1097"/>
                  <a:gd name="T13" fmla="*/ 208 h 866"/>
                  <a:gd name="T14" fmla="*/ 224 w 1097"/>
                  <a:gd name="T15" fmla="*/ 149 h 866"/>
                  <a:gd name="T16" fmla="*/ 294 w 1097"/>
                  <a:gd name="T17" fmla="*/ 101 h 866"/>
                  <a:gd name="T18" fmla="*/ 372 w 1097"/>
                  <a:gd name="T19" fmla="*/ 65 h 866"/>
                  <a:gd name="T20" fmla="*/ 454 w 1097"/>
                  <a:gd name="T21" fmla="*/ 43 h 866"/>
                  <a:gd name="T22" fmla="*/ 539 w 1097"/>
                  <a:gd name="T23" fmla="*/ 34 h 866"/>
                  <a:gd name="T24" fmla="*/ 624 w 1097"/>
                  <a:gd name="T25" fmla="*/ 39 h 866"/>
                  <a:gd name="T26" fmla="*/ 707 w 1097"/>
                  <a:gd name="T27" fmla="*/ 59 h 866"/>
                  <a:gd name="T28" fmla="*/ 785 w 1097"/>
                  <a:gd name="T29" fmla="*/ 92 h 866"/>
                  <a:gd name="T30" fmla="*/ 857 w 1097"/>
                  <a:gd name="T31" fmla="*/ 137 h 866"/>
                  <a:gd name="T32" fmla="*/ 975 w 1097"/>
                  <a:gd name="T33" fmla="*/ 260 h 866"/>
                  <a:gd name="T34" fmla="*/ 921 w 1097"/>
                  <a:gd name="T35" fmla="*/ 193 h 866"/>
                  <a:gd name="T36" fmla="*/ 1016 w 1097"/>
                  <a:gd name="T37" fmla="*/ 334 h 866"/>
                  <a:gd name="T38" fmla="*/ 1046 w 1097"/>
                  <a:gd name="T39" fmla="*/ 414 h 866"/>
                  <a:gd name="T40" fmla="*/ 21 w 1097"/>
                  <a:gd name="T41" fmla="*/ 702 h 866"/>
                  <a:gd name="T42" fmla="*/ 54 w 1097"/>
                  <a:gd name="T43" fmla="*/ 787 h 866"/>
                  <a:gd name="T44" fmla="*/ 1018 w 1097"/>
                  <a:gd name="T45" fmla="*/ 832 h 866"/>
                  <a:gd name="T46" fmla="*/ 1059 w 1097"/>
                  <a:gd name="T47" fmla="*/ 751 h 866"/>
                  <a:gd name="T48" fmla="*/ 1085 w 1097"/>
                  <a:gd name="T49" fmla="*/ 664 h 866"/>
                  <a:gd name="T50" fmla="*/ 1097 w 1097"/>
                  <a:gd name="T51" fmla="*/ 574 h 866"/>
                  <a:gd name="T52" fmla="*/ 1093 w 1097"/>
                  <a:gd name="T53" fmla="*/ 484 h 866"/>
                  <a:gd name="T54" fmla="*/ 36 w 1097"/>
                  <a:gd name="T55" fmla="*/ 488 h 866"/>
                  <a:gd name="T56" fmla="*/ 53 w 1097"/>
                  <a:gd name="T57" fmla="*/ 405 h 866"/>
                  <a:gd name="T58" fmla="*/ 84 w 1097"/>
                  <a:gd name="T59" fmla="*/ 325 h 866"/>
                  <a:gd name="T60" fmla="*/ 127 w 1097"/>
                  <a:gd name="T61" fmla="*/ 252 h 866"/>
                  <a:gd name="T62" fmla="*/ 182 w 1097"/>
                  <a:gd name="T63" fmla="*/ 187 h 866"/>
                  <a:gd name="T64" fmla="*/ 247 w 1097"/>
                  <a:gd name="T65" fmla="*/ 131 h 866"/>
                  <a:gd name="T66" fmla="*/ 320 w 1097"/>
                  <a:gd name="T67" fmla="*/ 87 h 866"/>
                  <a:gd name="T68" fmla="*/ 399 w 1097"/>
                  <a:gd name="T69" fmla="*/ 56 h 866"/>
                  <a:gd name="T70" fmla="*/ 482 w 1097"/>
                  <a:gd name="T71" fmla="*/ 38 h 866"/>
                  <a:gd name="T72" fmla="*/ 567 w 1097"/>
                  <a:gd name="T73" fmla="*/ 34 h 866"/>
                  <a:gd name="T74" fmla="*/ 652 w 1097"/>
                  <a:gd name="T75" fmla="*/ 44 h 866"/>
                  <a:gd name="T76" fmla="*/ 734 w 1097"/>
                  <a:gd name="T77" fmla="*/ 68 h 866"/>
                  <a:gd name="T78" fmla="*/ 810 w 1097"/>
                  <a:gd name="T79" fmla="*/ 106 h 866"/>
                  <a:gd name="T80" fmla="*/ 880 w 1097"/>
                  <a:gd name="T81" fmla="*/ 155 h 866"/>
                  <a:gd name="T82" fmla="*/ 990 w 1097"/>
                  <a:gd name="T83" fmla="*/ 284 h 866"/>
                  <a:gd name="T84" fmla="*/ 940 w 1097"/>
                  <a:gd name="T85" fmla="*/ 215 h 866"/>
                  <a:gd name="T86" fmla="*/ 1028 w 1097"/>
                  <a:gd name="T87" fmla="*/ 360 h 866"/>
                  <a:gd name="T88" fmla="*/ 1052 w 1097"/>
                  <a:gd name="T89" fmla="*/ 442 h 866"/>
                  <a:gd name="T90" fmla="*/ 13 w 1097"/>
                  <a:gd name="T91" fmla="*/ 673 h 866"/>
                  <a:gd name="T92" fmla="*/ 41 w 1097"/>
                  <a:gd name="T93" fmla="*/ 759 h 866"/>
                  <a:gd name="T94" fmla="*/ 83 w 1097"/>
                  <a:gd name="T95" fmla="*/ 840 h 866"/>
                  <a:gd name="T96" fmla="*/ 1002 w 1097"/>
                  <a:gd name="T97" fmla="*/ 858 h 866"/>
                  <a:gd name="T98" fmla="*/ 1047 w 1097"/>
                  <a:gd name="T99" fmla="*/ 779 h 866"/>
                  <a:gd name="T100" fmla="*/ 1078 w 1097"/>
                  <a:gd name="T101" fmla="*/ 694 h 866"/>
                  <a:gd name="T102" fmla="*/ 1094 w 1097"/>
                  <a:gd name="T103" fmla="*/ 605 h 866"/>
                  <a:gd name="T104" fmla="*/ 1096 w 1097"/>
                  <a:gd name="T105" fmla="*/ 514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7" h="866">
                    <a:moveTo>
                      <a:pt x="33" y="574"/>
                    </a:moveTo>
                    <a:cubicBezTo>
                      <a:pt x="0" y="575"/>
                      <a:pt x="0" y="575"/>
                      <a:pt x="0" y="57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4" y="583"/>
                      <a:pt x="34" y="583"/>
                      <a:pt x="34" y="583"/>
                    </a:cubicBezTo>
                    <a:cubicBezTo>
                      <a:pt x="34" y="580"/>
                      <a:pt x="34" y="577"/>
                      <a:pt x="33" y="574"/>
                    </a:cubicBezTo>
                    <a:close/>
                    <a:moveTo>
                      <a:pt x="36" y="602"/>
                    </a:moveTo>
                    <a:cubicBezTo>
                      <a:pt x="2" y="606"/>
                      <a:pt x="2" y="606"/>
                      <a:pt x="2" y="606"/>
                    </a:cubicBezTo>
                    <a:cubicBezTo>
                      <a:pt x="3" y="615"/>
                      <a:pt x="3" y="615"/>
                      <a:pt x="3" y="615"/>
                    </a:cubicBezTo>
                    <a:cubicBezTo>
                      <a:pt x="37" y="611"/>
                      <a:pt x="37" y="611"/>
                      <a:pt x="37" y="611"/>
                    </a:cubicBezTo>
                    <a:cubicBezTo>
                      <a:pt x="36" y="608"/>
                      <a:pt x="36" y="605"/>
                      <a:pt x="36" y="602"/>
                    </a:cubicBezTo>
                    <a:close/>
                    <a:moveTo>
                      <a:pt x="34" y="517"/>
                    </a:moveTo>
                    <a:cubicBezTo>
                      <a:pt x="0" y="515"/>
                      <a:pt x="0" y="515"/>
                      <a:pt x="0" y="515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33" y="526"/>
                      <a:pt x="33" y="526"/>
                      <a:pt x="33" y="526"/>
                    </a:cubicBezTo>
                    <a:cubicBezTo>
                      <a:pt x="34" y="523"/>
                      <a:pt x="34" y="520"/>
                      <a:pt x="34" y="517"/>
                    </a:cubicBezTo>
                    <a:close/>
                    <a:moveTo>
                      <a:pt x="46" y="433"/>
                    </a:moveTo>
                    <a:cubicBezTo>
                      <a:pt x="13" y="425"/>
                      <a:pt x="13" y="425"/>
                      <a:pt x="13" y="425"/>
                    </a:cubicBezTo>
                    <a:cubicBezTo>
                      <a:pt x="11" y="434"/>
                      <a:pt x="11" y="434"/>
                      <a:pt x="11" y="434"/>
                    </a:cubicBezTo>
                    <a:cubicBezTo>
                      <a:pt x="44" y="442"/>
                      <a:pt x="44" y="442"/>
                      <a:pt x="44" y="442"/>
                    </a:cubicBezTo>
                    <a:cubicBezTo>
                      <a:pt x="45" y="439"/>
                      <a:pt x="45" y="436"/>
                      <a:pt x="46" y="433"/>
                    </a:cubicBezTo>
                    <a:close/>
                    <a:moveTo>
                      <a:pt x="72" y="352"/>
                    </a:moveTo>
                    <a:cubicBezTo>
                      <a:pt x="41" y="339"/>
                      <a:pt x="41" y="339"/>
                      <a:pt x="41" y="339"/>
                    </a:cubicBezTo>
                    <a:cubicBezTo>
                      <a:pt x="38" y="347"/>
                      <a:pt x="38" y="347"/>
                      <a:pt x="38" y="347"/>
                    </a:cubicBezTo>
                    <a:cubicBezTo>
                      <a:pt x="69" y="360"/>
                      <a:pt x="69" y="360"/>
                      <a:pt x="69" y="360"/>
                    </a:cubicBezTo>
                    <a:cubicBezTo>
                      <a:pt x="70" y="357"/>
                      <a:pt x="71" y="354"/>
                      <a:pt x="72" y="352"/>
                    </a:cubicBezTo>
                    <a:close/>
                    <a:moveTo>
                      <a:pt x="111" y="276"/>
                    </a:moveTo>
                    <a:cubicBezTo>
                      <a:pt x="83" y="258"/>
                      <a:pt x="83" y="258"/>
                      <a:pt x="83" y="258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107" y="284"/>
                      <a:pt x="107" y="284"/>
                      <a:pt x="107" y="284"/>
                    </a:cubicBezTo>
                    <a:cubicBezTo>
                      <a:pt x="108" y="281"/>
                      <a:pt x="110" y="279"/>
                      <a:pt x="111" y="276"/>
                    </a:cubicBezTo>
                    <a:close/>
                    <a:moveTo>
                      <a:pt x="162" y="208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1" y="193"/>
                      <a:pt x="131" y="193"/>
                      <a:pt x="131" y="193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8" y="212"/>
                      <a:pt x="160" y="210"/>
                      <a:pt x="162" y="208"/>
                    </a:cubicBezTo>
                    <a:close/>
                    <a:moveTo>
                      <a:pt x="224" y="149"/>
                    </a:moveTo>
                    <a:cubicBezTo>
                      <a:pt x="202" y="123"/>
                      <a:pt x="202" y="123"/>
                      <a:pt x="202" y="123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9" y="153"/>
                      <a:pt x="222" y="151"/>
                      <a:pt x="224" y="149"/>
                    </a:cubicBezTo>
                    <a:close/>
                    <a:moveTo>
                      <a:pt x="294" y="101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70" y="76"/>
                      <a:pt x="270" y="76"/>
                      <a:pt x="270" y="76"/>
                    </a:cubicBezTo>
                    <a:cubicBezTo>
                      <a:pt x="286" y="105"/>
                      <a:pt x="286" y="105"/>
                      <a:pt x="286" y="105"/>
                    </a:cubicBezTo>
                    <a:cubicBezTo>
                      <a:pt x="289" y="104"/>
                      <a:pt x="292" y="102"/>
                      <a:pt x="294" y="101"/>
                    </a:cubicBezTo>
                    <a:close/>
                    <a:moveTo>
                      <a:pt x="372" y="65"/>
                    </a:moveTo>
                    <a:cubicBezTo>
                      <a:pt x="360" y="34"/>
                      <a:pt x="360" y="34"/>
                      <a:pt x="360" y="34"/>
                    </a:cubicBezTo>
                    <a:cubicBezTo>
                      <a:pt x="351" y="37"/>
                      <a:pt x="351" y="37"/>
                      <a:pt x="351" y="37"/>
                    </a:cubicBezTo>
                    <a:cubicBezTo>
                      <a:pt x="363" y="68"/>
                      <a:pt x="363" y="68"/>
                      <a:pt x="363" y="68"/>
                    </a:cubicBezTo>
                    <a:cubicBezTo>
                      <a:pt x="366" y="67"/>
                      <a:pt x="369" y="66"/>
                      <a:pt x="372" y="65"/>
                    </a:cubicBezTo>
                    <a:close/>
                    <a:moveTo>
                      <a:pt x="454" y="43"/>
                    </a:moveTo>
                    <a:cubicBezTo>
                      <a:pt x="447" y="10"/>
                      <a:pt x="447" y="10"/>
                      <a:pt x="447" y="10"/>
                    </a:cubicBezTo>
                    <a:cubicBezTo>
                      <a:pt x="438" y="11"/>
                      <a:pt x="438" y="11"/>
                      <a:pt x="438" y="11"/>
                    </a:cubicBezTo>
                    <a:cubicBezTo>
                      <a:pt x="445" y="44"/>
                      <a:pt x="445" y="44"/>
                      <a:pt x="445" y="44"/>
                    </a:cubicBezTo>
                    <a:cubicBezTo>
                      <a:pt x="448" y="44"/>
                      <a:pt x="451" y="43"/>
                      <a:pt x="454" y="43"/>
                    </a:cubicBezTo>
                    <a:close/>
                    <a:moveTo>
                      <a:pt x="539" y="34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529" y="1"/>
                      <a:pt x="529" y="1"/>
                      <a:pt x="529" y="1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2" y="34"/>
                      <a:pt x="535" y="34"/>
                      <a:pt x="539" y="34"/>
                    </a:cubicBezTo>
                    <a:close/>
                    <a:moveTo>
                      <a:pt x="624" y="39"/>
                    </a:moveTo>
                    <a:cubicBezTo>
                      <a:pt x="628" y="6"/>
                      <a:pt x="628" y="6"/>
                      <a:pt x="628" y="6"/>
                    </a:cubicBezTo>
                    <a:cubicBezTo>
                      <a:pt x="619" y="5"/>
                      <a:pt x="619" y="5"/>
                      <a:pt x="619" y="5"/>
                    </a:cubicBezTo>
                    <a:cubicBezTo>
                      <a:pt x="615" y="38"/>
                      <a:pt x="615" y="38"/>
                      <a:pt x="615" y="38"/>
                    </a:cubicBezTo>
                    <a:cubicBezTo>
                      <a:pt x="618" y="39"/>
                      <a:pt x="621" y="39"/>
                      <a:pt x="624" y="39"/>
                    </a:cubicBezTo>
                    <a:close/>
                    <a:moveTo>
                      <a:pt x="707" y="59"/>
                    </a:moveTo>
                    <a:cubicBezTo>
                      <a:pt x="717" y="27"/>
                      <a:pt x="717" y="27"/>
                      <a:pt x="717" y="27"/>
                    </a:cubicBezTo>
                    <a:cubicBezTo>
                      <a:pt x="708" y="24"/>
                      <a:pt x="708" y="24"/>
                      <a:pt x="708" y="24"/>
                    </a:cubicBezTo>
                    <a:cubicBezTo>
                      <a:pt x="698" y="56"/>
                      <a:pt x="698" y="56"/>
                      <a:pt x="698" y="56"/>
                    </a:cubicBezTo>
                    <a:cubicBezTo>
                      <a:pt x="701" y="57"/>
                      <a:pt x="704" y="58"/>
                      <a:pt x="707" y="59"/>
                    </a:cubicBezTo>
                    <a:close/>
                    <a:moveTo>
                      <a:pt x="785" y="92"/>
                    </a:moveTo>
                    <a:cubicBezTo>
                      <a:pt x="800" y="62"/>
                      <a:pt x="800" y="62"/>
                      <a:pt x="800" y="62"/>
                    </a:cubicBezTo>
                    <a:cubicBezTo>
                      <a:pt x="792" y="58"/>
                      <a:pt x="792" y="58"/>
                      <a:pt x="792" y="58"/>
                    </a:cubicBezTo>
                    <a:cubicBezTo>
                      <a:pt x="777" y="87"/>
                      <a:pt x="777" y="87"/>
                      <a:pt x="777" y="87"/>
                    </a:cubicBezTo>
                    <a:cubicBezTo>
                      <a:pt x="780" y="89"/>
                      <a:pt x="782" y="90"/>
                      <a:pt x="785" y="92"/>
                    </a:cubicBezTo>
                    <a:close/>
                    <a:moveTo>
                      <a:pt x="857" y="137"/>
                    </a:moveTo>
                    <a:cubicBezTo>
                      <a:pt x="877" y="110"/>
                      <a:pt x="877" y="110"/>
                      <a:pt x="877" y="110"/>
                    </a:cubicBezTo>
                    <a:cubicBezTo>
                      <a:pt x="870" y="104"/>
                      <a:pt x="870" y="104"/>
                      <a:pt x="870" y="104"/>
                    </a:cubicBezTo>
                    <a:cubicBezTo>
                      <a:pt x="850" y="132"/>
                      <a:pt x="850" y="132"/>
                      <a:pt x="850" y="132"/>
                    </a:cubicBezTo>
                    <a:cubicBezTo>
                      <a:pt x="852" y="133"/>
                      <a:pt x="855" y="135"/>
                      <a:pt x="857" y="137"/>
                    </a:cubicBezTo>
                    <a:close/>
                    <a:moveTo>
                      <a:pt x="975" y="260"/>
                    </a:moveTo>
                    <a:cubicBezTo>
                      <a:pt x="1002" y="241"/>
                      <a:pt x="1002" y="241"/>
                      <a:pt x="1002" y="241"/>
                    </a:cubicBezTo>
                    <a:cubicBezTo>
                      <a:pt x="997" y="233"/>
                      <a:pt x="997" y="233"/>
                      <a:pt x="997" y="233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71" y="255"/>
                      <a:pt x="973" y="257"/>
                      <a:pt x="975" y="260"/>
                    </a:cubicBezTo>
                    <a:close/>
                    <a:moveTo>
                      <a:pt x="921" y="193"/>
                    </a:moveTo>
                    <a:cubicBezTo>
                      <a:pt x="945" y="170"/>
                      <a:pt x="945" y="170"/>
                      <a:pt x="945" y="170"/>
                    </a:cubicBezTo>
                    <a:cubicBezTo>
                      <a:pt x="939" y="164"/>
                      <a:pt x="939" y="164"/>
                      <a:pt x="939" y="164"/>
                    </a:cubicBezTo>
                    <a:cubicBezTo>
                      <a:pt x="915" y="187"/>
                      <a:pt x="915" y="187"/>
                      <a:pt x="915" y="187"/>
                    </a:cubicBezTo>
                    <a:cubicBezTo>
                      <a:pt x="917" y="189"/>
                      <a:pt x="919" y="191"/>
                      <a:pt x="921" y="193"/>
                    </a:cubicBezTo>
                    <a:close/>
                    <a:moveTo>
                      <a:pt x="1016" y="334"/>
                    </a:moveTo>
                    <a:cubicBezTo>
                      <a:pt x="1047" y="320"/>
                      <a:pt x="1047" y="320"/>
                      <a:pt x="1047" y="320"/>
                    </a:cubicBezTo>
                    <a:cubicBezTo>
                      <a:pt x="1043" y="311"/>
                      <a:pt x="1043" y="311"/>
                      <a:pt x="1043" y="311"/>
                    </a:cubicBezTo>
                    <a:cubicBezTo>
                      <a:pt x="1013" y="326"/>
                      <a:pt x="1013" y="326"/>
                      <a:pt x="1013" y="326"/>
                    </a:cubicBezTo>
                    <a:cubicBezTo>
                      <a:pt x="1014" y="328"/>
                      <a:pt x="1015" y="331"/>
                      <a:pt x="1016" y="334"/>
                    </a:cubicBezTo>
                    <a:close/>
                    <a:moveTo>
                      <a:pt x="1046" y="414"/>
                    </a:moveTo>
                    <a:cubicBezTo>
                      <a:pt x="1078" y="405"/>
                      <a:pt x="1078" y="405"/>
                      <a:pt x="1078" y="405"/>
                    </a:cubicBezTo>
                    <a:cubicBezTo>
                      <a:pt x="1075" y="396"/>
                      <a:pt x="1075" y="396"/>
                      <a:pt x="1075" y="396"/>
                    </a:cubicBezTo>
                    <a:cubicBezTo>
                      <a:pt x="1043" y="405"/>
                      <a:pt x="1043" y="405"/>
                      <a:pt x="1043" y="405"/>
                    </a:cubicBezTo>
                    <a:cubicBezTo>
                      <a:pt x="1044" y="408"/>
                      <a:pt x="1045" y="411"/>
                      <a:pt x="1046" y="414"/>
                    </a:cubicBezTo>
                    <a:close/>
                    <a:moveTo>
                      <a:pt x="21" y="702"/>
                    </a:moveTo>
                    <a:cubicBezTo>
                      <a:pt x="53" y="693"/>
                      <a:pt x="53" y="693"/>
                      <a:pt x="53" y="693"/>
                    </a:cubicBezTo>
                    <a:cubicBezTo>
                      <a:pt x="52" y="690"/>
                      <a:pt x="52" y="688"/>
                      <a:pt x="51" y="685"/>
                    </a:cubicBezTo>
                    <a:cubicBezTo>
                      <a:pt x="19" y="694"/>
                      <a:pt x="19" y="694"/>
                      <a:pt x="19" y="694"/>
                    </a:cubicBezTo>
                    <a:cubicBezTo>
                      <a:pt x="21" y="702"/>
                      <a:pt x="21" y="702"/>
                      <a:pt x="21" y="702"/>
                    </a:cubicBezTo>
                    <a:close/>
                    <a:moveTo>
                      <a:pt x="54" y="787"/>
                    </a:moveTo>
                    <a:cubicBezTo>
                      <a:pt x="84" y="773"/>
                      <a:pt x="84" y="773"/>
                      <a:pt x="84" y="773"/>
                    </a:cubicBezTo>
                    <a:cubicBezTo>
                      <a:pt x="82" y="770"/>
                      <a:pt x="81" y="767"/>
                      <a:pt x="80" y="765"/>
                    </a:cubicBezTo>
                    <a:cubicBezTo>
                      <a:pt x="50" y="779"/>
                      <a:pt x="50" y="779"/>
                      <a:pt x="50" y="779"/>
                    </a:cubicBezTo>
                    <a:cubicBezTo>
                      <a:pt x="54" y="787"/>
                      <a:pt x="54" y="787"/>
                      <a:pt x="54" y="787"/>
                    </a:cubicBezTo>
                    <a:close/>
                    <a:moveTo>
                      <a:pt x="1018" y="832"/>
                    </a:moveTo>
                    <a:cubicBezTo>
                      <a:pt x="990" y="815"/>
                      <a:pt x="990" y="815"/>
                      <a:pt x="990" y="815"/>
                    </a:cubicBezTo>
                    <a:cubicBezTo>
                      <a:pt x="988" y="818"/>
                      <a:pt x="987" y="820"/>
                      <a:pt x="985" y="823"/>
                    </a:cubicBezTo>
                    <a:cubicBezTo>
                      <a:pt x="1014" y="840"/>
                      <a:pt x="1014" y="840"/>
                      <a:pt x="1014" y="840"/>
                    </a:cubicBezTo>
                    <a:cubicBezTo>
                      <a:pt x="1018" y="832"/>
                      <a:pt x="1018" y="832"/>
                      <a:pt x="1018" y="832"/>
                    </a:cubicBezTo>
                    <a:close/>
                    <a:moveTo>
                      <a:pt x="1059" y="751"/>
                    </a:moveTo>
                    <a:cubicBezTo>
                      <a:pt x="1028" y="739"/>
                      <a:pt x="1028" y="739"/>
                      <a:pt x="1028" y="739"/>
                    </a:cubicBezTo>
                    <a:cubicBezTo>
                      <a:pt x="1027" y="741"/>
                      <a:pt x="1025" y="744"/>
                      <a:pt x="1024" y="747"/>
                    </a:cubicBezTo>
                    <a:cubicBezTo>
                      <a:pt x="1055" y="760"/>
                      <a:pt x="1055" y="760"/>
                      <a:pt x="1055" y="760"/>
                    </a:cubicBezTo>
                    <a:cubicBezTo>
                      <a:pt x="1059" y="751"/>
                      <a:pt x="1059" y="751"/>
                      <a:pt x="1059" y="751"/>
                    </a:cubicBezTo>
                    <a:close/>
                    <a:moveTo>
                      <a:pt x="1085" y="664"/>
                    </a:moveTo>
                    <a:cubicBezTo>
                      <a:pt x="1052" y="657"/>
                      <a:pt x="1052" y="657"/>
                      <a:pt x="1052" y="657"/>
                    </a:cubicBezTo>
                    <a:cubicBezTo>
                      <a:pt x="1052" y="660"/>
                      <a:pt x="1051" y="663"/>
                      <a:pt x="1050" y="666"/>
                    </a:cubicBezTo>
                    <a:cubicBezTo>
                      <a:pt x="1083" y="673"/>
                      <a:pt x="1083" y="673"/>
                      <a:pt x="1083" y="673"/>
                    </a:cubicBezTo>
                    <a:cubicBezTo>
                      <a:pt x="1085" y="664"/>
                      <a:pt x="1085" y="664"/>
                      <a:pt x="1085" y="664"/>
                    </a:cubicBezTo>
                    <a:close/>
                    <a:moveTo>
                      <a:pt x="1097" y="574"/>
                    </a:moveTo>
                    <a:cubicBezTo>
                      <a:pt x="1063" y="572"/>
                      <a:pt x="1063" y="572"/>
                      <a:pt x="1063" y="572"/>
                    </a:cubicBezTo>
                    <a:cubicBezTo>
                      <a:pt x="1063" y="576"/>
                      <a:pt x="1063" y="579"/>
                      <a:pt x="1063" y="582"/>
                    </a:cubicBezTo>
                    <a:cubicBezTo>
                      <a:pt x="1096" y="583"/>
                      <a:pt x="1096" y="583"/>
                      <a:pt x="1096" y="583"/>
                    </a:cubicBezTo>
                    <a:cubicBezTo>
                      <a:pt x="1097" y="574"/>
                      <a:pt x="1097" y="574"/>
                      <a:pt x="1097" y="574"/>
                    </a:cubicBezTo>
                    <a:close/>
                    <a:moveTo>
                      <a:pt x="1093" y="484"/>
                    </a:moveTo>
                    <a:cubicBezTo>
                      <a:pt x="1060" y="487"/>
                      <a:pt x="1060" y="487"/>
                      <a:pt x="1060" y="487"/>
                    </a:cubicBezTo>
                    <a:cubicBezTo>
                      <a:pt x="1060" y="490"/>
                      <a:pt x="1061" y="493"/>
                      <a:pt x="1061" y="496"/>
                    </a:cubicBezTo>
                    <a:cubicBezTo>
                      <a:pt x="1094" y="493"/>
                      <a:pt x="1094" y="493"/>
                      <a:pt x="1094" y="493"/>
                    </a:cubicBezTo>
                    <a:cubicBezTo>
                      <a:pt x="1093" y="484"/>
                      <a:pt x="1093" y="484"/>
                      <a:pt x="1093" y="484"/>
                    </a:cubicBezTo>
                    <a:close/>
                    <a:moveTo>
                      <a:pt x="36" y="488"/>
                    </a:moveTo>
                    <a:cubicBezTo>
                      <a:pt x="3" y="485"/>
                      <a:pt x="3" y="485"/>
                      <a:pt x="3" y="485"/>
                    </a:cubicBezTo>
                    <a:cubicBezTo>
                      <a:pt x="2" y="494"/>
                      <a:pt x="2" y="494"/>
                      <a:pt x="2" y="494"/>
                    </a:cubicBezTo>
                    <a:cubicBezTo>
                      <a:pt x="35" y="497"/>
                      <a:pt x="35" y="497"/>
                      <a:pt x="35" y="497"/>
                    </a:cubicBezTo>
                    <a:cubicBezTo>
                      <a:pt x="36" y="494"/>
                      <a:pt x="36" y="491"/>
                      <a:pt x="36" y="488"/>
                    </a:cubicBezTo>
                    <a:close/>
                    <a:moveTo>
                      <a:pt x="53" y="405"/>
                    </a:moveTo>
                    <a:cubicBezTo>
                      <a:pt x="21" y="396"/>
                      <a:pt x="21" y="396"/>
                      <a:pt x="21" y="396"/>
                    </a:cubicBezTo>
                    <a:cubicBezTo>
                      <a:pt x="19" y="405"/>
                      <a:pt x="19" y="405"/>
                      <a:pt x="19" y="405"/>
                    </a:cubicBezTo>
                    <a:cubicBezTo>
                      <a:pt x="51" y="414"/>
                      <a:pt x="51" y="414"/>
                      <a:pt x="51" y="414"/>
                    </a:cubicBezTo>
                    <a:cubicBezTo>
                      <a:pt x="52" y="411"/>
                      <a:pt x="53" y="408"/>
                      <a:pt x="53" y="405"/>
                    </a:cubicBezTo>
                    <a:close/>
                    <a:moveTo>
                      <a:pt x="84" y="325"/>
                    </a:moveTo>
                    <a:cubicBezTo>
                      <a:pt x="54" y="311"/>
                      <a:pt x="54" y="311"/>
                      <a:pt x="54" y="311"/>
                    </a:cubicBezTo>
                    <a:cubicBezTo>
                      <a:pt x="50" y="319"/>
                      <a:pt x="50" y="319"/>
                      <a:pt x="50" y="319"/>
                    </a:cubicBezTo>
                    <a:cubicBezTo>
                      <a:pt x="80" y="334"/>
                      <a:pt x="80" y="334"/>
                      <a:pt x="80" y="334"/>
                    </a:cubicBezTo>
                    <a:cubicBezTo>
                      <a:pt x="81" y="331"/>
                      <a:pt x="83" y="328"/>
                      <a:pt x="84" y="325"/>
                    </a:cubicBezTo>
                    <a:close/>
                    <a:moveTo>
                      <a:pt x="127" y="252"/>
                    </a:moveTo>
                    <a:cubicBezTo>
                      <a:pt x="125" y="254"/>
                      <a:pt x="124" y="257"/>
                      <a:pt x="122" y="259"/>
                    </a:cubicBezTo>
                    <a:cubicBezTo>
                      <a:pt x="95" y="240"/>
                      <a:pt x="95" y="240"/>
                      <a:pt x="95" y="24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27" y="252"/>
                      <a:pt x="127" y="252"/>
                      <a:pt x="127" y="252"/>
                    </a:cubicBezTo>
                    <a:close/>
                    <a:moveTo>
                      <a:pt x="182" y="187"/>
                    </a:moveTo>
                    <a:cubicBezTo>
                      <a:pt x="180" y="189"/>
                      <a:pt x="178" y="191"/>
                      <a:pt x="176" y="193"/>
                    </a:cubicBezTo>
                    <a:cubicBezTo>
                      <a:pt x="152" y="170"/>
                      <a:pt x="152" y="170"/>
                      <a:pt x="152" y="170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82" y="187"/>
                      <a:pt x="182" y="187"/>
                      <a:pt x="182" y="187"/>
                    </a:cubicBezTo>
                    <a:close/>
                    <a:moveTo>
                      <a:pt x="247" y="131"/>
                    </a:moveTo>
                    <a:cubicBezTo>
                      <a:pt x="244" y="133"/>
                      <a:pt x="242" y="135"/>
                      <a:pt x="239" y="137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47" y="131"/>
                      <a:pt x="247" y="131"/>
                      <a:pt x="247" y="131"/>
                    </a:cubicBezTo>
                    <a:close/>
                    <a:moveTo>
                      <a:pt x="320" y="87"/>
                    </a:moveTo>
                    <a:cubicBezTo>
                      <a:pt x="305" y="57"/>
                      <a:pt x="305" y="57"/>
                      <a:pt x="305" y="57"/>
                    </a:cubicBezTo>
                    <a:cubicBezTo>
                      <a:pt x="296" y="62"/>
                      <a:pt x="296" y="62"/>
                      <a:pt x="296" y="62"/>
                    </a:cubicBezTo>
                    <a:cubicBezTo>
                      <a:pt x="312" y="91"/>
                      <a:pt x="312" y="91"/>
                      <a:pt x="312" y="91"/>
                    </a:cubicBezTo>
                    <a:cubicBezTo>
                      <a:pt x="314" y="90"/>
                      <a:pt x="317" y="89"/>
                      <a:pt x="320" y="87"/>
                    </a:cubicBezTo>
                    <a:close/>
                    <a:moveTo>
                      <a:pt x="399" y="56"/>
                    </a:moveTo>
                    <a:cubicBezTo>
                      <a:pt x="389" y="24"/>
                      <a:pt x="389" y="24"/>
                      <a:pt x="389" y="24"/>
                    </a:cubicBezTo>
                    <a:cubicBezTo>
                      <a:pt x="380" y="27"/>
                      <a:pt x="380" y="27"/>
                      <a:pt x="380" y="27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93" y="58"/>
                      <a:pt x="396" y="57"/>
                      <a:pt x="399" y="56"/>
                    </a:cubicBezTo>
                    <a:close/>
                    <a:moveTo>
                      <a:pt x="482" y="38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69" y="6"/>
                      <a:pt x="469" y="6"/>
                      <a:pt x="469" y="6"/>
                    </a:cubicBezTo>
                    <a:cubicBezTo>
                      <a:pt x="473" y="39"/>
                      <a:pt x="473" y="39"/>
                      <a:pt x="473" y="39"/>
                    </a:cubicBezTo>
                    <a:cubicBezTo>
                      <a:pt x="476" y="39"/>
                      <a:pt x="479" y="39"/>
                      <a:pt x="482" y="38"/>
                    </a:cubicBezTo>
                    <a:close/>
                    <a:moveTo>
                      <a:pt x="567" y="34"/>
                    </a:moveTo>
                    <a:cubicBezTo>
                      <a:pt x="568" y="1"/>
                      <a:pt x="568" y="1"/>
                      <a:pt x="568" y="1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58" y="34"/>
                      <a:pt x="558" y="34"/>
                      <a:pt x="558" y="34"/>
                    </a:cubicBezTo>
                    <a:cubicBezTo>
                      <a:pt x="561" y="34"/>
                      <a:pt x="564" y="34"/>
                      <a:pt x="567" y="34"/>
                    </a:cubicBezTo>
                    <a:close/>
                    <a:moveTo>
                      <a:pt x="652" y="44"/>
                    </a:moveTo>
                    <a:cubicBezTo>
                      <a:pt x="658" y="12"/>
                      <a:pt x="658" y="12"/>
                      <a:pt x="658" y="12"/>
                    </a:cubicBezTo>
                    <a:cubicBezTo>
                      <a:pt x="649" y="10"/>
                      <a:pt x="649" y="10"/>
                      <a:pt x="649" y="10"/>
                    </a:cubicBezTo>
                    <a:cubicBezTo>
                      <a:pt x="643" y="43"/>
                      <a:pt x="643" y="43"/>
                      <a:pt x="643" y="43"/>
                    </a:cubicBezTo>
                    <a:cubicBezTo>
                      <a:pt x="646" y="43"/>
                      <a:pt x="649" y="44"/>
                      <a:pt x="652" y="44"/>
                    </a:cubicBezTo>
                    <a:close/>
                    <a:moveTo>
                      <a:pt x="734" y="68"/>
                    </a:moveTo>
                    <a:cubicBezTo>
                      <a:pt x="745" y="37"/>
                      <a:pt x="745" y="37"/>
                      <a:pt x="745" y="37"/>
                    </a:cubicBezTo>
                    <a:cubicBezTo>
                      <a:pt x="737" y="34"/>
                      <a:pt x="737" y="34"/>
                      <a:pt x="737" y="34"/>
                    </a:cubicBezTo>
                    <a:cubicBezTo>
                      <a:pt x="725" y="65"/>
                      <a:pt x="725" y="65"/>
                      <a:pt x="725" y="65"/>
                    </a:cubicBezTo>
                    <a:cubicBezTo>
                      <a:pt x="728" y="66"/>
                      <a:pt x="731" y="67"/>
                      <a:pt x="734" y="68"/>
                    </a:cubicBezTo>
                    <a:close/>
                    <a:moveTo>
                      <a:pt x="810" y="106"/>
                    </a:moveTo>
                    <a:cubicBezTo>
                      <a:pt x="827" y="76"/>
                      <a:pt x="827" y="76"/>
                      <a:pt x="827" y="76"/>
                    </a:cubicBezTo>
                    <a:cubicBezTo>
                      <a:pt x="819" y="72"/>
                      <a:pt x="819" y="72"/>
                      <a:pt x="819" y="72"/>
                    </a:cubicBezTo>
                    <a:cubicBezTo>
                      <a:pt x="802" y="101"/>
                      <a:pt x="802" y="101"/>
                      <a:pt x="802" y="101"/>
                    </a:cubicBezTo>
                    <a:cubicBezTo>
                      <a:pt x="805" y="102"/>
                      <a:pt x="808" y="104"/>
                      <a:pt x="810" y="106"/>
                    </a:cubicBezTo>
                    <a:close/>
                    <a:moveTo>
                      <a:pt x="880" y="155"/>
                    </a:moveTo>
                    <a:cubicBezTo>
                      <a:pt x="877" y="153"/>
                      <a:pt x="875" y="151"/>
                      <a:pt x="873" y="149"/>
                    </a:cubicBezTo>
                    <a:cubicBezTo>
                      <a:pt x="894" y="123"/>
                      <a:pt x="894" y="123"/>
                      <a:pt x="894" y="123"/>
                    </a:cubicBezTo>
                    <a:cubicBezTo>
                      <a:pt x="901" y="129"/>
                      <a:pt x="901" y="129"/>
                      <a:pt x="901" y="129"/>
                    </a:cubicBezTo>
                    <a:cubicBezTo>
                      <a:pt x="880" y="155"/>
                      <a:pt x="880" y="155"/>
                      <a:pt x="880" y="155"/>
                    </a:cubicBezTo>
                    <a:close/>
                    <a:moveTo>
                      <a:pt x="990" y="284"/>
                    </a:moveTo>
                    <a:cubicBezTo>
                      <a:pt x="988" y="281"/>
                      <a:pt x="987" y="279"/>
                      <a:pt x="985" y="276"/>
                    </a:cubicBezTo>
                    <a:cubicBezTo>
                      <a:pt x="1014" y="259"/>
                      <a:pt x="1014" y="259"/>
                      <a:pt x="1014" y="259"/>
                    </a:cubicBezTo>
                    <a:cubicBezTo>
                      <a:pt x="1019" y="266"/>
                      <a:pt x="1019" y="266"/>
                      <a:pt x="1019" y="266"/>
                    </a:cubicBezTo>
                    <a:cubicBezTo>
                      <a:pt x="990" y="284"/>
                      <a:pt x="990" y="284"/>
                      <a:pt x="990" y="284"/>
                    </a:cubicBezTo>
                    <a:close/>
                    <a:moveTo>
                      <a:pt x="940" y="215"/>
                    </a:moveTo>
                    <a:cubicBezTo>
                      <a:pt x="938" y="213"/>
                      <a:pt x="936" y="210"/>
                      <a:pt x="934" y="208"/>
                    </a:cubicBezTo>
                    <a:cubicBezTo>
                      <a:pt x="960" y="186"/>
                      <a:pt x="960" y="186"/>
                      <a:pt x="960" y="186"/>
                    </a:cubicBezTo>
                    <a:cubicBezTo>
                      <a:pt x="966" y="193"/>
                      <a:pt x="966" y="193"/>
                      <a:pt x="966" y="193"/>
                    </a:cubicBezTo>
                    <a:cubicBezTo>
                      <a:pt x="940" y="215"/>
                      <a:pt x="940" y="215"/>
                      <a:pt x="940" y="215"/>
                    </a:cubicBezTo>
                    <a:close/>
                    <a:moveTo>
                      <a:pt x="1028" y="360"/>
                    </a:moveTo>
                    <a:cubicBezTo>
                      <a:pt x="1059" y="348"/>
                      <a:pt x="1059" y="348"/>
                      <a:pt x="1059" y="348"/>
                    </a:cubicBezTo>
                    <a:cubicBezTo>
                      <a:pt x="1055" y="339"/>
                      <a:pt x="1055" y="339"/>
                      <a:pt x="1055" y="339"/>
                    </a:cubicBezTo>
                    <a:cubicBezTo>
                      <a:pt x="1024" y="352"/>
                      <a:pt x="1024" y="352"/>
                      <a:pt x="1024" y="352"/>
                    </a:cubicBezTo>
                    <a:cubicBezTo>
                      <a:pt x="1026" y="355"/>
                      <a:pt x="1027" y="358"/>
                      <a:pt x="1028" y="360"/>
                    </a:cubicBezTo>
                    <a:close/>
                    <a:moveTo>
                      <a:pt x="1052" y="442"/>
                    </a:moveTo>
                    <a:cubicBezTo>
                      <a:pt x="1085" y="435"/>
                      <a:pt x="1085" y="435"/>
                      <a:pt x="1085" y="435"/>
                    </a:cubicBezTo>
                    <a:cubicBezTo>
                      <a:pt x="1083" y="426"/>
                      <a:pt x="1083" y="426"/>
                      <a:pt x="1083" y="426"/>
                    </a:cubicBezTo>
                    <a:cubicBezTo>
                      <a:pt x="1050" y="433"/>
                      <a:pt x="1050" y="433"/>
                      <a:pt x="1050" y="433"/>
                    </a:cubicBezTo>
                    <a:cubicBezTo>
                      <a:pt x="1051" y="436"/>
                      <a:pt x="1052" y="439"/>
                      <a:pt x="1052" y="442"/>
                    </a:cubicBezTo>
                    <a:close/>
                    <a:moveTo>
                      <a:pt x="13" y="673"/>
                    </a:moveTo>
                    <a:cubicBezTo>
                      <a:pt x="46" y="666"/>
                      <a:pt x="46" y="666"/>
                      <a:pt x="46" y="666"/>
                    </a:cubicBezTo>
                    <a:cubicBezTo>
                      <a:pt x="45" y="663"/>
                      <a:pt x="45" y="660"/>
                      <a:pt x="44" y="657"/>
                    </a:cubicBezTo>
                    <a:cubicBezTo>
                      <a:pt x="11" y="664"/>
                      <a:pt x="11" y="664"/>
                      <a:pt x="11" y="664"/>
                    </a:cubicBezTo>
                    <a:cubicBezTo>
                      <a:pt x="13" y="673"/>
                      <a:pt x="13" y="673"/>
                      <a:pt x="13" y="673"/>
                    </a:cubicBezTo>
                    <a:close/>
                    <a:moveTo>
                      <a:pt x="41" y="759"/>
                    </a:moveTo>
                    <a:cubicBezTo>
                      <a:pt x="72" y="747"/>
                      <a:pt x="72" y="747"/>
                      <a:pt x="72" y="747"/>
                    </a:cubicBezTo>
                    <a:cubicBezTo>
                      <a:pt x="71" y="744"/>
                      <a:pt x="70" y="741"/>
                      <a:pt x="69" y="738"/>
                    </a:cubicBezTo>
                    <a:cubicBezTo>
                      <a:pt x="38" y="751"/>
                      <a:pt x="38" y="751"/>
                      <a:pt x="38" y="751"/>
                    </a:cubicBezTo>
                    <a:cubicBezTo>
                      <a:pt x="41" y="759"/>
                      <a:pt x="41" y="759"/>
                      <a:pt x="41" y="759"/>
                    </a:cubicBezTo>
                    <a:close/>
                    <a:moveTo>
                      <a:pt x="83" y="840"/>
                    </a:moveTo>
                    <a:cubicBezTo>
                      <a:pt x="111" y="822"/>
                      <a:pt x="111" y="822"/>
                      <a:pt x="111" y="822"/>
                    </a:cubicBezTo>
                    <a:cubicBezTo>
                      <a:pt x="110" y="820"/>
                      <a:pt x="108" y="817"/>
                      <a:pt x="106" y="815"/>
                    </a:cubicBezTo>
                    <a:cubicBezTo>
                      <a:pt x="78" y="832"/>
                      <a:pt x="78" y="832"/>
                      <a:pt x="78" y="832"/>
                    </a:cubicBezTo>
                    <a:cubicBezTo>
                      <a:pt x="83" y="840"/>
                      <a:pt x="83" y="840"/>
                      <a:pt x="83" y="840"/>
                    </a:cubicBezTo>
                    <a:close/>
                    <a:moveTo>
                      <a:pt x="1002" y="858"/>
                    </a:moveTo>
                    <a:cubicBezTo>
                      <a:pt x="997" y="866"/>
                      <a:pt x="997" y="866"/>
                      <a:pt x="997" y="866"/>
                    </a:cubicBezTo>
                    <a:cubicBezTo>
                      <a:pt x="969" y="847"/>
                      <a:pt x="969" y="847"/>
                      <a:pt x="969" y="847"/>
                    </a:cubicBezTo>
                    <a:cubicBezTo>
                      <a:pt x="971" y="844"/>
                      <a:pt x="973" y="842"/>
                      <a:pt x="974" y="839"/>
                    </a:cubicBezTo>
                    <a:cubicBezTo>
                      <a:pt x="1002" y="858"/>
                      <a:pt x="1002" y="858"/>
                      <a:pt x="1002" y="858"/>
                    </a:cubicBezTo>
                    <a:close/>
                    <a:moveTo>
                      <a:pt x="1047" y="779"/>
                    </a:moveTo>
                    <a:cubicBezTo>
                      <a:pt x="1016" y="765"/>
                      <a:pt x="1016" y="765"/>
                      <a:pt x="1016" y="765"/>
                    </a:cubicBezTo>
                    <a:cubicBezTo>
                      <a:pt x="1015" y="768"/>
                      <a:pt x="1014" y="771"/>
                      <a:pt x="1012" y="773"/>
                    </a:cubicBezTo>
                    <a:cubicBezTo>
                      <a:pt x="1043" y="787"/>
                      <a:pt x="1043" y="787"/>
                      <a:pt x="1043" y="787"/>
                    </a:cubicBezTo>
                    <a:cubicBezTo>
                      <a:pt x="1047" y="779"/>
                      <a:pt x="1047" y="779"/>
                      <a:pt x="1047" y="779"/>
                    </a:cubicBezTo>
                    <a:close/>
                    <a:moveTo>
                      <a:pt x="1078" y="694"/>
                    </a:moveTo>
                    <a:cubicBezTo>
                      <a:pt x="1045" y="685"/>
                      <a:pt x="1045" y="685"/>
                      <a:pt x="1045" y="685"/>
                    </a:cubicBezTo>
                    <a:cubicBezTo>
                      <a:pt x="1045" y="688"/>
                      <a:pt x="1044" y="691"/>
                      <a:pt x="1043" y="694"/>
                    </a:cubicBezTo>
                    <a:cubicBezTo>
                      <a:pt x="1075" y="703"/>
                      <a:pt x="1075" y="703"/>
                      <a:pt x="1075" y="703"/>
                    </a:cubicBezTo>
                    <a:cubicBezTo>
                      <a:pt x="1078" y="694"/>
                      <a:pt x="1078" y="694"/>
                      <a:pt x="1078" y="694"/>
                    </a:cubicBezTo>
                    <a:close/>
                    <a:moveTo>
                      <a:pt x="1094" y="605"/>
                    </a:moveTo>
                    <a:cubicBezTo>
                      <a:pt x="1061" y="601"/>
                      <a:pt x="1061" y="601"/>
                      <a:pt x="1061" y="601"/>
                    </a:cubicBezTo>
                    <a:cubicBezTo>
                      <a:pt x="1061" y="604"/>
                      <a:pt x="1060" y="607"/>
                      <a:pt x="1060" y="610"/>
                    </a:cubicBezTo>
                    <a:cubicBezTo>
                      <a:pt x="1093" y="614"/>
                      <a:pt x="1093" y="614"/>
                      <a:pt x="1093" y="614"/>
                    </a:cubicBezTo>
                    <a:cubicBezTo>
                      <a:pt x="1094" y="605"/>
                      <a:pt x="1094" y="605"/>
                      <a:pt x="1094" y="605"/>
                    </a:cubicBezTo>
                    <a:close/>
                    <a:moveTo>
                      <a:pt x="1096" y="514"/>
                    </a:moveTo>
                    <a:cubicBezTo>
                      <a:pt x="1062" y="516"/>
                      <a:pt x="1062" y="516"/>
                      <a:pt x="1062" y="516"/>
                    </a:cubicBezTo>
                    <a:cubicBezTo>
                      <a:pt x="1063" y="519"/>
                      <a:pt x="1063" y="522"/>
                      <a:pt x="1063" y="525"/>
                    </a:cubicBezTo>
                    <a:cubicBezTo>
                      <a:pt x="1097" y="523"/>
                      <a:pt x="1097" y="523"/>
                      <a:pt x="1097" y="523"/>
                    </a:cubicBezTo>
                    <a:lnTo>
                      <a:pt x="1096" y="5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23@|5FFC:0|FBC:0|LFC:0|LBC:16777215"/>
              <p:cNvSpPr>
                <a:spLocks noEditPoints="1"/>
              </p:cNvSpPr>
              <p:nvPr/>
            </p:nvSpPr>
            <p:spPr bwMode="auto">
              <a:xfrm>
                <a:off x="3053545" y="2602979"/>
                <a:ext cx="1234675" cy="949943"/>
              </a:xfrm>
              <a:custGeom>
                <a:avLst/>
                <a:gdLst>
                  <a:gd name="T0" fmla="*/ 90 w 980"/>
                  <a:gd name="T1" fmla="*/ 661 h 754"/>
                  <a:gd name="T2" fmla="*/ 45 w 980"/>
                  <a:gd name="T3" fmla="*/ 694 h 754"/>
                  <a:gd name="T4" fmla="*/ 39 w 980"/>
                  <a:gd name="T5" fmla="*/ 683 h 754"/>
                  <a:gd name="T6" fmla="*/ 856 w 980"/>
                  <a:gd name="T7" fmla="*/ 726 h 754"/>
                  <a:gd name="T8" fmla="*/ 908 w 980"/>
                  <a:gd name="T9" fmla="*/ 746 h 754"/>
                  <a:gd name="T10" fmla="*/ 903 w 980"/>
                  <a:gd name="T11" fmla="*/ 754 h 754"/>
                  <a:gd name="T12" fmla="*/ 918 w 980"/>
                  <a:gd name="T13" fmla="*/ 648 h 754"/>
                  <a:gd name="T14" fmla="*/ 954 w 980"/>
                  <a:gd name="T15" fmla="*/ 649 h 754"/>
                  <a:gd name="T16" fmla="*/ 950 w 980"/>
                  <a:gd name="T17" fmla="*/ 658 h 754"/>
                  <a:gd name="T18" fmla="*/ 920 w 980"/>
                  <a:gd name="T19" fmla="*/ 556 h 754"/>
                  <a:gd name="T20" fmla="*/ 977 w 980"/>
                  <a:gd name="T21" fmla="*/ 553 h 754"/>
                  <a:gd name="T22" fmla="*/ 974 w 980"/>
                  <a:gd name="T23" fmla="*/ 564 h 754"/>
                  <a:gd name="T24" fmla="*/ 946 w 980"/>
                  <a:gd name="T25" fmla="*/ 460 h 754"/>
                  <a:gd name="T26" fmla="*/ 978 w 980"/>
                  <a:gd name="T27" fmla="*/ 447 h 754"/>
                  <a:gd name="T28" fmla="*/ 980 w 980"/>
                  <a:gd name="T29" fmla="*/ 457 h 754"/>
                  <a:gd name="T30" fmla="*/ 912 w 980"/>
                  <a:gd name="T31" fmla="*/ 382 h 754"/>
                  <a:gd name="T32" fmla="*/ 962 w 980"/>
                  <a:gd name="T33" fmla="*/ 357 h 754"/>
                  <a:gd name="T34" fmla="*/ 966 w 980"/>
                  <a:gd name="T35" fmla="*/ 368 h 754"/>
                  <a:gd name="T36" fmla="*/ 42 w 980"/>
                  <a:gd name="T37" fmla="*/ 577 h 754"/>
                  <a:gd name="T38" fmla="*/ 11 w 980"/>
                  <a:gd name="T39" fmla="*/ 595 h 754"/>
                  <a:gd name="T40" fmla="*/ 9 w 980"/>
                  <a:gd name="T41" fmla="*/ 584 h 754"/>
                  <a:gd name="T42" fmla="*/ 54 w 980"/>
                  <a:gd name="T43" fmla="*/ 483 h 754"/>
                  <a:gd name="T44" fmla="*/ 0 w 980"/>
                  <a:gd name="T45" fmla="*/ 494 h 754"/>
                  <a:gd name="T46" fmla="*/ 0 w 980"/>
                  <a:gd name="T47" fmla="*/ 483 h 754"/>
                  <a:gd name="T48" fmla="*/ 45 w 980"/>
                  <a:gd name="T49" fmla="*/ 387 h 754"/>
                  <a:gd name="T50" fmla="*/ 9 w 980"/>
                  <a:gd name="T51" fmla="*/ 390 h 754"/>
                  <a:gd name="T52" fmla="*/ 12 w 980"/>
                  <a:gd name="T53" fmla="*/ 380 h 754"/>
                  <a:gd name="T54" fmla="*/ 92 w 980"/>
                  <a:gd name="T55" fmla="*/ 310 h 754"/>
                  <a:gd name="T56" fmla="*/ 38 w 980"/>
                  <a:gd name="T57" fmla="*/ 299 h 754"/>
                  <a:gd name="T58" fmla="*/ 42 w 980"/>
                  <a:gd name="T59" fmla="*/ 289 h 754"/>
                  <a:gd name="T60" fmla="*/ 123 w 980"/>
                  <a:gd name="T61" fmla="*/ 218 h 754"/>
                  <a:gd name="T62" fmla="*/ 88 w 980"/>
                  <a:gd name="T63" fmla="*/ 208 h 754"/>
                  <a:gd name="T64" fmla="*/ 95 w 980"/>
                  <a:gd name="T65" fmla="*/ 198 h 754"/>
                  <a:gd name="T66" fmla="*/ 196 w 980"/>
                  <a:gd name="T67" fmla="*/ 167 h 754"/>
                  <a:gd name="T68" fmla="*/ 150 w 980"/>
                  <a:gd name="T69" fmla="*/ 135 h 754"/>
                  <a:gd name="T70" fmla="*/ 158 w 980"/>
                  <a:gd name="T71" fmla="*/ 128 h 754"/>
                  <a:gd name="T72" fmla="*/ 262 w 980"/>
                  <a:gd name="T73" fmla="*/ 93 h 754"/>
                  <a:gd name="T74" fmla="*/ 236 w 980"/>
                  <a:gd name="T75" fmla="*/ 70 h 754"/>
                  <a:gd name="T76" fmla="*/ 246 w 980"/>
                  <a:gd name="T77" fmla="*/ 63 h 754"/>
                  <a:gd name="T78" fmla="*/ 351 w 980"/>
                  <a:gd name="T79" fmla="*/ 75 h 754"/>
                  <a:gd name="T80" fmla="*/ 323 w 980"/>
                  <a:gd name="T81" fmla="*/ 28 h 754"/>
                  <a:gd name="T82" fmla="*/ 332 w 980"/>
                  <a:gd name="T83" fmla="*/ 24 h 754"/>
                  <a:gd name="T84" fmla="*/ 440 w 980"/>
                  <a:gd name="T85" fmla="*/ 35 h 754"/>
                  <a:gd name="T86" fmla="*/ 425 w 980"/>
                  <a:gd name="T87" fmla="*/ 2 h 754"/>
                  <a:gd name="T88" fmla="*/ 436 w 980"/>
                  <a:gd name="T89" fmla="*/ 1 h 754"/>
                  <a:gd name="T90" fmla="*/ 530 w 980"/>
                  <a:gd name="T91" fmla="*/ 55 h 754"/>
                  <a:gd name="T92" fmla="*/ 524 w 980"/>
                  <a:gd name="T93" fmla="*/ 0 h 754"/>
                  <a:gd name="T94" fmla="*/ 534 w 980"/>
                  <a:gd name="T95" fmla="*/ 0 h 754"/>
                  <a:gd name="T96" fmla="*/ 625 w 980"/>
                  <a:gd name="T97" fmla="*/ 52 h 754"/>
                  <a:gd name="T98" fmla="*/ 624 w 980"/>
                  <a:gd name="T99" fmla="*/ 17 h 754"/>
                  <a:gd name="T100" fmla="*/ 634 w 980"/>
                  <a:gd name="T101" fmla="*/ 20 h 754"/>
                  <a:gd name="T102" fmla="*/ 700 w 980"/>
                  <a:gd name="T103" fmla="*/ 106 h 754"/>
                  <a:gd name="T104" fmla="*/ 717 w 980"/>
                  <a:gd name="T105" fmla="*/ 54 h 754"/>
                  <a:gd name="T106" fmla="*/ 726 w 980"/>
                  <a:gd name="T107" fmla="*/ 59 h 754"/>
                  <a:gd name="T108" fmla="*/ 785 w 980"/>
                  <a:gd name="T109" fmla="*/ 140 h 754"/>
                  <a:gd name="T110" fmla="*/ 799 w 980"/>
                  <a:gd name="T111" fmla="*/ 108 h 754"/>
                  <a:gd name="T112" fmla="*/ 807 w 980"/>
                  <a:gd name="T113" fmla="*/ 114 h 754"/>
                  <a:gd name="T114" fmla="*/ 834 w 980"/>
                  <a:gd name="T115" fmla="*/ 220 h 754"/>
                  <a:gd name="T116" fmla="*/ 869 w 980"/>
                  <a:gd name="T117" fmla="*/ 178 h 754"/>
                  <a:gd name="T118" fmla="*/ 876 w 980"/>
                  <a:gd name="T119" fmla="*/ 186 h 754"/>
                  <a:gd name="T120" fmla="*/ 899 w 980"/>
                  <a:gd name="T121" fmla="*/ 286 h 754"/>
                  <a:gd name="T122" fmla="*/ 925 w 980"/>
                  <a:gd name="T123" fmla="*/ 26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80" h="754">
                    <a:moveTo>
                      <a:pt x="39" y="683"/>
                    </a:moveTo>
                    <a:lnTo>
                      <a:pt x="90" y="661"/>
                    </a:lnTo>
                    <a:lnTo>
                      <a:pt x="95" y="671"/>
                    </a:lnTo>
                    <a:lnTo>
                      <a:pt x="45" y="694"/>
                    </a:lnTo>
                    <a:lnTo>
                      <a:pt x="39" y="683"/>
                    </a:lnTo>
                    <a:lnTo>
                      <a:pt x="39" y="683"/>
                    </a:lnTo>
                    <a:close/>
                    <a:moveTo>
                      <a:pt x="903" y="754"/>
                    </a:moveTo>
                    <a:lnTo>
                      <a:pt x="856" y="726"/>
                    </a:lnTo>
                    <a:lnTo>
                      <a:pt x="862" y="717"/>
                    </a:lnTo>
                    <a:lnTo>
                      <a:pt x="908" y="746"/>
                    </a:lnTo>
                    <a:lnTo>
                      <a:pt x="903" y="754"/>
                    </a:lnTo>
                    <a:lnTo>
                      <a:pt x="903" y="754"/>
                    </a:lnTo>
                    <a:close/>
                    <a:moveTo>
                      <a:pt x="950" y="658"/>
                    </a:moveTo>
                    <a:lnTo>
                      <a:pt x="918" y="648"/>
                    </a:lnTo>
                    <a:lnTo>
                      <a:pt x="922" y="637"/>
                    </a:lnTo>
                    <a:lnTo>
                      <a:pt x="954" y="649"/>
                    </a:lnTo>
                    <a:lnTo>
                      <a:pt x="950" y="658"/>
                    </a:lnTo>
                    <a:lnTo>
                      <a:pt x="950" y="658"/>
                    </a:lnTo>
                    <a:close/>
                    <a:moveTo>
                      <a:pt x="974" y="564"/>
                    </a:moveTo>
                    <a:lnTo>
                      <a:pt x="920" y="556"/>
                    </a:lnTo>
                    <a:lnTo>
                      <a:pt x="922" y="545"/>
                    </a:lnTo>
                    <a:lnTo>
                      <a:pt x="977" y="553"/>
                    </a:lnTo>
                    <a:lnTo>
                      <a:pt x="974" y="564"/>
                    </a:lnTo>
                    <a:lnTo>
                      <a:pt x="974" y="564"/>
                    </a:lnTo>
                    <a:close/>
                    <a:moveTo>
                      <a:pt x="980" y="457"/>
                    </a:moveTo>
                    <a:lnTo>
                      <a:pt x="946" y="460"/>
                    </a:lnTo>
                    <a:lnTo>
                      <a:pt x="945" y="448"/>
                    </a:lnTo>
                    <a:lnTo>
                      <a:pt x="978" y="447"/>
                    </a:lnTo>
                    <a:lnTo>
                      <a:pt x="980" y="457"/>
                    </a:lnTo>
                    <a:lnTo>
                      <a:pt x="980" y="457"/>
                    </a:lnTo>
                    <a:close/>
                    <a:moveTo>
                      <a:pt x="966" y="368"/>
                    </a:moveTo>
                    <a:lnTo>
                      <a:pt x="912" y="382"/>
                    </a:lnTo>
                    <a:lnTo>
                      <a:pt x="910" y="371"/>
                    </a:lnTo>
                    <a:lnTo>
                      <a:pt x="962" y="357"/>
                    </a:lnTo>
                    <a:lnTo>
                      <a:pt x="966" y="368"/>
                    </a:lnTo>
                    <a:lnTo>
                      <a:pt x="966" y="368"/>
                    </a:lnTo>
                    <a:close/>
                    <a:moveTo>
                      <a:pt x="9" y="584"/>
                    </a:moveTo>
                    <a:lnTo>
                      <a:pt x="42" y="577"/>
                    </a:lnTo>
                    <a:lnTo>
                      <a:pt x="45" y="588"/>
                    </a:lnTo>
                    <a:lnTo>
                      <a:pt x="11" y="595"/>
                    </a:lnTo>
                    <a:lnTo>
                      <a:pt x="9" y="584"/>
                    </a:lnTo>
                    <a:lnTo>
                      <a:pt x="9" y="584"/>
                    </a:lnTo>
                    <a:close/>
                    <a:moveTo>
                      <a:pt x="0" y="483"/>
                    </a:moveTo>
                    <a:lnTo>
                      <a:pt x="54" y="483"/>
                    </a:lnTo>
                    <a:lnTo>
                      <a:pt x="54" y="494"/>
                    </a:lnTo>
                    <a:lnTo>
                      <a:pt x="0" y="494"/>
                    </a:lnTo>
                    <a:lnTo>
                      <a:pt x="0" y="483"/>
                    </a:lnTo>
                    <a:lnTo>
                      <a:pt x="0" y="483"/>
                    </a:lnTo>
                    <a:close/>
                    <a:moveTo>
                      <a:pt x="12" y="380"/>
                    </a:moveTo>
                    <a:lnTo>
                      <a:pt x="45" y="387"/>
                    </a:lnTo>
                    <a:lnTo>
                      <a:pt x="43" y="398"/>
                    </a:lnTo>
                    <a:lnTo>
                      <a:pt x="9" y="390"/>
                    </a:lnTo>
                    <a:lnTo>
                      <a:pt x="12" y="380"/>
                    </a:lnTo>
                    <a:lnTo>
                      <a:pt x="12" y="380"/>
                    </a:lnTo>
                    <a:close/>
                    <a:moveTo>
                      <a:pt x="42" y="289"/>
                    </a:moveTo>
                    <a:lnTo>
                      <a:pt x="92" y="310"/>
                    </a:lnTo>
                    <a:lnTo>
                      <a:pt x="88" y="321"/>
                    </a:lnTo>
                    <a:lnTo>
                      <a:pt x="38" y="299"/>
                    </a:lnTo>
                    <a:lnTo>
                      <a:pt x="42" y="289"/>
                    </a:lnTo>
                    <a:lnTo>
                      <a:pt x="42" y="289"/>
                    </a:lnTo>
                    <a:close/>
                    <a:moveTo>
                      <a:pt x="95" y="198"/>
                    </a:moveTo>
                    <a:lnTo>
                      <a:pt x="123" y="218"/>
                    </a:lnTo>
                    <a:lnTo>
                      <a:pt x="116" y="228"/>
                    </a:lnTo>
                    <a:lnTo>
                      <a:pt x="88" y="208"/>
                    </a:lnTo>
                    <a:lnTo>
                      <a:pt x="95" y="198"/>
                    </a:lnTo>
                    <a:lnTo>
                      <a:pt x="95" y="198"/>
                    </a:lnTo>
                    <a:close/>
                    <a:moveTo>
                      <a:pt x="158" y="128"/>
                    </a:moveTo>
                    <a:lnTo>
                      <a:pt x="196" y="167"/>
                    </a:lnTo>
                    <a:lnTo>
                      <a:pt x="188" y="175"/>
                    </a:lnTo>
                    <a:lnTo>
                      <a:pt x="150" y="135"/>
                    </a:lnTo>
                    <a:lnTo>
                      <a:pt x="158" y="128"/>
                    </a:lnTo>
                    <a:lnTo>
                      <a:pt x="158" y="128"/>
                    </a:lnTo>
                    <a:close/>
                    <a:moveTo>
                      <a:pt x="246" y="63"/>
                    </a:moveTo>
                    <a:lnTo>
                      <a:pt x="262" y="93"/>
                    </a:lnTo>
                    <a:lnTo>
                      <a:pt x="252" y="98"/>
                    </a:lnTo>
                    <a:lnTo>
                      <a:pt x="236" y="70"/>
                    </a:lnTo>
                    <a:lnTo>
                      <a:pt x="246" y="63"/>
                    </a:lnTo>
                    <a:lnTo>
                      <a:pt x="246" y="63"/>
                    </a:lnTo>
                    <a:close/>
                    <a:moveTo>
                      <a:pt x="332" y="24"/>
                    </a:moveTo>
                    <a:lnTo>
                      <a:pt x="351" y="75"/>
                    </a:lnTo>
                    <a:lnTo>
                      <a:pt x="340" y="79"/>
                    </a:lnTo>
                    <a:lnTo>
                      <a:pt x="323" y="28"/>
                    </a:lnTo>
                    <a:lnTo>
                      <a:pt x="332" y="24"/>
                    </a:lnTo>
                    <a:lnTo>
                      <a:pt x="332" y="24"/>
                    </a:lnTo>
                    <a:close/>
                    <a:moveTo>
                      <a:pt x="436" y="1"/>
                    </a:moveTo>
                    <a:lnTo>
                      <a:pt x="440" y="35"/>
                    </a:lnTo>
                    <a:lnTo>
                      <a:pt x="429" y="36"/>
                    </a:lnTo>
                    <a:lnTo>
                      <a:pt x="425" y="2"/>
                    </a:lnTo>
                    <a:lnTo>
                      <a:pt x="436" y="1"/>
                    </a:lnTo>
                    <a:lnTo>
                      <a:pt x="436" y="1"/>
                    </a:lnTo>
                    <a:close/>
                    <a:moveTo>
                      <a:pt x="534" y="0"/>
                    </a:moveTo>
                    <a:lnTo>
                      <a:pt x="530" y="55"/>
                    </a:lnTo>
                    <a:lnTo>
                      <a:pt x="520" y="54"/>
                    </a:lnTo>
                    <a:lnTo>
                      <a:pt x="524" y="0"/>
                    </a:lnTo>
                    <a:lnTo>
                      <a:pt x="534" y="0"/>
                    </a:lnTo>
                    <a:lnTo>
                      <a:pt x="534" y="0"/>
                    </a:lnTo>
                    <a:close/>
                    <a:moveTo>
                      <a:pt x="634" y="20"/>
                    </a:moveTo>
                    <a:lnTo>
                      <a:pt x="625" y="52"/>
                    </a:lnTo>
                    <a:lnTo>
                      <a:pt x="614" y="50"/>
                    </a:lnTo>
                    <a:lnTo>
                      <a:pt x="624" y="17"/>
                    </a:lnTo>
                    <a:lnTo>
                      <a:pt x="634" y="20"/>
                    </a:lnTo>
                    <a:lnTo>
                      <a:pt x="634" y="20"/>
                    </a:lnTo>
                    <a:close/>
                    <a:moveTo>
                      <a:pt x="726" y="59"/>
                    </a:moveTo>
                    <a:lnTo>
                      <a:pt x="700" y="106"/>
                    </a:lnTo>
                    <a:lnTo>
                      <a:pt x="691" y="102"/>
                    </a:lnTo>
                    <a:lnTo>
                      <a:pt x="717" y="54"/>
                    </a:lnTo>
                    <a:lnTo>
                      <a:pt x="726" y="59"/>
                    </a:lnTo>
                    <a:lnTo>
                      <a:pt x="726" y="59"/>
                    </a:lnTo>
                    <a:close/>
                    <a:moveTo>
                      <a:pt x="807" y="114"/>
                    </a:moveTo>
                    <a:lnTo>
                      <a:pt x="785" y="140"/>
                    </a:lnTo>
                    <a:lnTo>
                      <a:pt x="777" y="133"/>
                    </a:lnTo>
                    <a:lnTo>
                      <a:pt x="799" y="108"/>
                    </a:lnTo>
                    <a:lnTo>
                      <a:pt x="807" y="114"/>
                    </a:lnTo>
                    <a:lnTo>
                      <a:pt x="807" y="114"/>
                    </a:lnTo>
                    <a:close/>
                    <a:moveTo>
                      <a:pt x="876" y="186"/>
                    </a:moveTo>
                    <a:lnTo>
                      <a:pt x="834" y="220"/>
                    </a:lnTo>
                    <a:lnTo>
                      <a:pt x="827" y="212"/>
                    </a:lnTo>
                    <a:lnTo>
                      <a:pt x="869" y="178"/>
                    </a:lnTo>
                    <a:lnTo>
                      <a:pt x="876" y="186"/>
                    </a:lnTo>
                    <a:lnTo>
                      <a:pt x="876" y="186"/>
                    </a:lnTo>
                    <a:close/>
                    <a:moveTo>
                      <a:pt x="930" y="271"/>
                    </a:moveTo>
                    <a:lnTo>
                      <a:pt x="899" y="286"/>
                    </a:lnTo>
                    <a:lnTo>
                      <a:pt x="895" y="276"/>
                    </a:lnTo>
                    <a:lnTo>
                      <a:pt x="925" y="260"/>
                    </a:lnTo>
                    <a:lnTo>
                      <a:pt x="93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5@|5FFC:0|FBC:0|LFC:0|LBC:16777215"/>
              <p:cNvSpPr>
                <a:spLocks noEditPoints="1"/>
              </p:cNvSpPr>
              <p:nvPr/>
            </p:nvSpPr>
            <p:spPr bwMode="auto">
              <a:xfrm>
                <a:off x="3533556" y="3080470"/>
                <a:ext cx="274652" cy="277172"/>
              </a:xfrm>
              <a:custGeom>
                <a:avLst/>
                <a:gdLst>
                  <a:gd name="T0" fmla="*/ 81 w 162"/>
                  <a:gd name="T1" fmla="*/ 0 h 163"/>
                  <a:gd name="T2" fmla="*/ 162 w 162"/>
                  <a:gd name="T3" fmla="*/ 81 h 163"/>
                  <a:gd name="T4" fmla="*/ 81 w 162"/>
                  <a:gd name="T5" fmla="*/ 163 h 163"/>
                  <a:gd name="T6" fmla="*/ 0 w 162"/>
                  <a:gd name="T7" fmla="*/ 81 h 163"/>
                  <a:gd name="T8" fmla="*/ 81 w 162"/>
                  <a:gd name="T9" fmla="*/ 0 h 163"/>
                  <a:gd name="T10" fmla="*/ 81 w 162"/>
                  <a:gd name="T11" fmla="*/ 15 h 163"/>
                  <a:gd name="T12" fmla="*/ 15 w 162"/>
                  <a:gd name="T13" fmla="*/ 81 h 163"/>
                  <a:gd name="T14" fmla="*/ 81 w 162"/>
                  <a:gd name="T15" fmla="*/ 148 h 163"/>
                  <a:gd name="T16" fmla="*/ 148 w 162"/>
                  <a:gd name="T17" fmla="*/ 81 h 163"/>
                  <a:gd name="T18" fmla="*/ 81 w 162"/>
                  <a:gd name="T19" fmla="*/ 1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63">
                    <a:moveTo>
                      <a:pt x="81" y="0"/>
                    </a:moveTo>
                    <a:cubicBezTo>
                      <a:pt x="126" y="0"/>
                      <a:pt x="162" y="36"/>
                      <a:pt x="162" y="81"/>
                    </a:cubicBezTo>
                    <a:cubicBezTo>
                      <a:pt x="162" y="126"/>
                      <a:pt x="126" y="163"/>
                      <a:pt x="81" y="163"/>
                    </a:cubicBezTo>
                    <a:cubicBezTo>
                      <a:pt x="36" y="163"/>
                      <a:pt x="0" y="12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  <a:moveTo>
                      <a:pt x="81" y="15"/>
                    </a:moveTo>
                    <a:cubicBezTo>
                      <a:pt x="45" y="15"/>
                      <a:pt x="15" y="45"/>
                      <a:pt x="15" y="81"/>
                    </a:cubicBezTo>
                    <a:cubicBezTo>
                      <a:pt x="15" y="118"/>
                      <a:pt x="45" y="148"/>
                      <a:pt x="81" y="148"/>
                    </a:cubicBezTo>
                    <a:cubicBezTo>
                      <a:pt x="118" y="148"/>
                      <a:pt x="148" y="118"/>
                      <a:pt x="148" y="81"/>
                    </a:cubicBezTo>
                    <a:cubicBezTo>
                      <a:pt x="148" y="45"/>
                      <a:pt x="118" y="15"/>
                      <a:pt x="8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36@|5FFC:0|FBC:0|LFC:0|LBC:16777215"/>
              <p:cNvSpPr/>
              <p:nvPr/>
            </p:nvSpPr>
            <p:spPr bwMode="auto">
              <a:xfrm>
                <a:off x="3349545" y="3501663"/>
                <a:ext cx="674806" cy="269612"/>
              </a:xfrm>
              <a:custGeom>
                <a:avLst/>
                <a:gdLst>
                  <a:gd name="T0" fmla="*/ 66 w 298"/>
                  <a:gd name="T1" fmla="*/ 0 h 159"/>
                  <a:gd name="T2" fmla="*/ 232 w 298"/>
                  <a:gd name="T3" fmla="*/ 0 h 159"/>
                  <a:gd name="T4" fmla="*/ 298 w 298"/>
                  <a:gd name="T5" fmla="*/ 66 h 159"/>
                  <a:gd name="T6" fmla="*/ 298 w 298"/>
                  <a:gd name="T7" fmla="*/ 141 h 159"/>
                  <a:gd name="T8" fmla="*/ 280 w 298"/>
                  <a:gd name="T9" fmla="*/ 159 h 159"/>
                  <a:gd name="T10" fmla="*/ 18 w 298"/>
                  <a:gd name="T11" fmla="*/ 159 h 159"/>
                  <a:gd name="T12" fmla="*/ 0 w 298"/>
                  <a:gd name="T13" fmla="*/ 141 h 159"/>
                  <a:gd name="T14" fmla="*/ 0 w 298"/>
                  <a:gd name="T15" fmla="*/ 66 h 159"/>
                  <a:gd name="T16" fmla="*/ 66 w 298"/>
                  <a:gd name="T1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159">
                    <a:moveTo>
                      <a:pt x="66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68" y="0"/>
                      <a:pt x="298" y="30"/>
                      <a:pt x="298" y="66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51"/>
                      <a:pt x="290" y="159"/>
                      <a:pt x="280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9" y="159"/>
                      <a:pt x="0" y="151"/>
                      <a:pt x="0" y="14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38@|5FFC:0|FBC:0|LFC:0|LBC:16777215"/>
              <p:cNvSpPr>
                <a:spLocks noEditPoints="1"/>
              </p:cNvSpPr>
              <p:nvPr/>
            </p:nvSpPr>
            <p:spPr bwMode="auto">
              <a:xfrm>
                <a:off x="3524737" y="3610877"/>
                <a:ext cx="302369" cy="91970"/>
              </a:xfrm>
              <a:custGeom>
                <a:avLst/>
                <a:gdLst>
                  <a:gd name="T0" fmla="*/ 14 w 178"/>
                  <a:gd name="T1" fmla="*/ 1 h 54"/>
                  <a:gd name="T2" fmla="*/ 36 w 178"/>
                  <a:gd name="T3" fmla="*/ 3 h 54"/>
                  <a:gd name="T4" fmla="*/ 9 w 178"/>
                  <a:gd name="T5" fmla="*/ 5 h 54"/>
                  <a:gd name="T6" fmla="*/ 7 w 178"/>
                  <a:gd name="T7" fmla="*/ 25 h 54"/>
                  <a:gd name="T8" fmla="*/ 26 w 178"/>
                  <a:gd name="T9" fmla="*/ 23 h 54"/>
                  <a:gd name="T10" fmla="*/ 27 w 178"/>
                  <a:gd name="T11" fmla="*/ 30 h 54"/>
                  <a:gd name="T12" fmla="*/ 9 w 178"/>
                  <a:gd name="T13" fmla="*/ 30 h 54"/>
                  <a:gd name="T14" fmla="*/ 0 w 178"/>
                  <a:gd name="T15" fmla="*/ 46 h 54"/>
                  <a:gd name="T16" fmla="*/ 9 w 178"/>
                  <a:gd name="T17" fmla="*/ 30 h 54"/>
                  <a:gd name="T18" fmla="*/ 31 w 178"/>
                  <a:gd name="T19" fmla="*/ 46 h 54"/>
                  <a:gd name="T20" fmla="*/ 33 w 178"/>
                  <a:gd name="T21" fmla="*/ 29 h 54"/>
                  <a:gd name="T22" fmla="*/ 8 w 178"/>
                  <a:gd name="T23" fmla="*/ 47 h 54"/>
                  <a:gd name="T24" fmla="*/ 23 w 178"/>
                  <a:gd name="T25" fmla="*/ 53 h 54"/>
                  <a:gd name="T26" fmla="*/ 4 w 178"/>
                  <a:gd name="T27" fmla="*/ 52 h 54"/>
                  <a:gd name="T28" fmla="*/ 52 w 178"/>
                  <a:gd name="T29" fmla="*/ 6 h 54"/>
                  <a:gd name="T30" fmla="*/ 69 w 178"/>
                  <a:gd name="T31" fmla="*/ 6 h 54"/>
                  <a:gd name="T32" fmla="*/ 42 w 178"/>
                  <a:gd name="T33" fmla="*/ 21 h 54"/>
                  <a:gd name="T34" fmla="*/ 51 w 178"/>
                  <a:gd name="T35" fmla="*/ 7 h 54"/>
                  <a:gd name="T36" fmla="*/ 67 w 178"/>
                  <a:gd name="T37" fmla="*/ 25 h 54"/>
                  <a:gd name="T38" fmla="*/ 48 w 178"/>
                  <a:gd name="T39" fmla="*/ 29 h 54"/>
                  <a:gd name="T40" fmla="*/ 62 w 178"/>
                  <a:gd name="T41" fmla="*/ 46 h 54"/>
                  <a:gd name="T42" fmla="*/ 71 w 178"/>
                  <a:gd name="T43" fmla="*/ 33 h 54"/>
                  <a:gd name="T44" fmla="*/ 65 w 178"/>
                  <a:gd name="T45" fmla="*/ 30 h 54"/>
                  <a:gd name="T46" fmla="*/ 64 w 178"/>
                  <a:gd name="T47" fmla="*/ 50 h 54"/>
                  <a:gd name="T48" fmla="*/ 40 w 178"/>
                  <a:gd name="T49" fmla="*/ 50 h 54"/>
                  <a:gd name="T50" fmla="*/ 77 w 178"/>
                  <a:gd name="T51" fmla="*/ 3 h 54"/>
                  <a:gd name="T52" fmla="*/ 95 w 178"/>
                  <a:gd name="T53" fmla="*/ 23 h 54"/>
                  <a:gd name="T54" fmla="*/ 98 w 178"/>
                  <a:gd name="T55" fmla="*/ 7 h 54"/>
                  <a:gd name="T56" fmla="*/ 98 w 178"/>
                  <a:gd name="T57" fmla="*/ 27 h 54"/>
                  <a:gd name="T58" fmla="*/ 90 w 178"/>
                  <a:gd name="T59" fmla="*/ 50 h 54"/>
                  <a:gd name="T60" fmla="*/ 119 w 178"/>
                  <a:gd name="T61" fmla="*/ 1 h 54"/>
                  <a:gd name="T62" fmla="*/ 141 w 178"/>
                  <a:gd name="T63" fmla="*/ 3 h 54"/>
                  <a:gd name="T64" fmla="*/ 114 w 178"/>
                  <a:gd name="T65" fmla="*/ 6 h 54"/>
                  <a:gd name="T66" fmla="*/ 111 w 178"/>
                  <a:gd name="T67" fmla="*/ 24 h 54"/>
                  <a:gd name="T68" fmla="*/ 135 w 178"/>
                  <a:gd name="T69" fmla="*/ 23 h 54"/>
                  <a:gd name="T70" fmla="*/ 144 w 178"/>
                  <a:gd name="T71" fmla="*/ 8 h 54"/>
                  <a:gd name="T72" fmla="*/ 137 w 178"/>
                  <a:gd name="T73" fmla="*/ 7 h 54"/>
                  <a:gd name="T74" fmla="*/ 136 w 178"/>
                  <a:gd name="T75" fmla="*/ 26 h 54"/>
                  <a:gd name="T76" fmla="*/ 118 w 178"/>
                  <a:gd name="T77" fmla="*/ 23 h 54"/>
                  <a:gd name="T78" fmla="*/ 108 w 178"/>
                  <a:gd name="T79" fmla="*/ 33 h 54"/>
                  <a:gd name="T80" fmla="*/ 108 w 178"/>
                  <a:gd name="T81" fmla="*/ 50 h 54"/>
                  <a:gd name="T82" fmla="*/ 133 w 178"/>
                  <a:gd name="T83" fmla="*/ 50 h 54"/>
                  <a:gd name="T84" fmla="*/ 139 w 178"/>
                  <a:gd name="T85" fmla="*/ 33 h 54"/>
                  <a:gd name="T86" fmla="*/ 133 w 178"/>
                  <a:gd name="T87" fmla="*/ 31 h 54"/>
                  <a:gd name="T88" fmla="*/ 132 w 178"/>
                  <a:gd name="T89" fmla="*/ 51 h 54"/>
                  <a:gd name="T90" fmla="*/ 113 w 178"/>
                  <a:gd name="T91" fmla="*/ 53 h 54"/>
                  <a:gd name="T92" fmla="*/ 171 w 178"/>
                  <a:gd name="T93" fmla="*/ 6 h 54"/>
                  <a:gd name="T94" fmla="*/ 171 w 178"/>
                  <a:gd name="T95" fmla="*/ 0 h 54"/>
                  <a:gd name="T96" fmla="*/ 171 w 178"/>
                  <a:gd name="T97" fmla="*/ 6 h 54"/>
                  <a:gd name="T98" fmla="*/ 176 w 178"/>
                  <a:gd name="T99" fmla="*/ 20 h 54"/>
                  <a:gd name="T100" fmla="*/ 176 w 178"/>
                  <a:gd name="T101" fmla="*/ 3 h 54"/>
                  <a:gd name="T102" fmla="*/ 168 w 178"/>
                  <a:gd name="T103" fmla="*/ 23 h 54"/>
                  <a:gd name="T104" fmla="*/ 147 w 178"/>
                  <a:gd name="T105" fmla="*/ 26 h 54"/>
                  <a:gd name="T106" fmla="*/ 170 w 178"/>
                  <a:gd name="T107" fmla="*/ 48 h 54"/>
                  <a:gd name="T108" fmla="*/ 174 w 178"/>
                  <a:gd name="T109" fmla="*/ 31 h 54"/>
                  <a:gd name="T110" fmla="*/ 165 w 178"/>
                  <a:gd name="T111" fmla="*/ 46 h 54"/>
                  <a:gd name="T112" fmla="*/ 165 w 178"/>
                  <a:gd name="T113" fmla="*/ 52 h 54"/>
                  <a:gd name="T114" fmla="*/ 147 w 178"/>
                  <a:gd name="T115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8" h="54">
                    <a:moveTo>
                      <a:pt x="32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14" y="7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2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8" y="23"/>
                      <a:pt x="28" y="23"/>
                    </a:cubicBezTo>
                    <a:cubicBezTo>
                      <a:pt x="28" y="24"/>
                      <a:pt x="29" y="24"/>
                      <a:pt x="29" y="2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9" y="30"/>
                    </a:moveTo>
                    <a:cubicBezTo>
                      <a:pt x="7" y="27"/>
                      <a:pt x="7" y="27"/>
                      <a:pt x="7" y="27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6"/>
                      <a:pt x="0" y="46"/>
                    </a:cubicBezTo>
                    <a:cubicBezTo>
                      <a:pt x="0" y="46"/>
                      <a:pt x="1" y="47"/>
                      <a:pt x="1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9" y="30"/>
                      <a:pt x="9" y="30"/>
                      <a:pt x="9" y="30"/>
                    </a:cubicBezTo>
                    <a:close/>
                    <a:moveTo>
                      <a:pt x="25" y="46"/>
                    </a:moveTo>
                    <a:cubicBezTo>
                      <a:pt x="28" y="50"/>
                      <a:pt x="28" y="50"/>
                      <a:pt x="28" y="50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7"/>
                      <a:pt x="31" y="47"/>
                      <a:pt x="31" y="46"/>
                    </a:cubicBezTo>
                    <a:cubicBezTo>
                      <a:pt x="31" y="46"/>
                      <a:pt x="31" y="45"/>
                      <a:pt x="32" y="4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2"/>
                      <a:pt x="34" y="32"/>
                      <a:pt x="34" y="31"/>
                    </a:cubicBezTo>
                    <a:cubicBezTo>
                      <a:pt x="34" y="31"/>
                      <a:pt x="33" y="30"/>
                      <a:pt x="33" y="29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8" y="47"/>
                    </a:moveTo>
                    <a:cubicBezTo>
                      <a:pt x="24" y="47"/>
                      <a:pt x="24" y="47"/>
                      <a:pt x="24" y="47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4" y="53"/>
                      <a:pt x="23" y="53"/>
                    </a:cubicBezTo>
                    <a:cubicBezTo>
                      <a:pt x="23" y="53"/>
                      <a:pt x="22" y="53"/>
                      <a:pt x="21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3"/>
                      <a:pt x="6" y="53"/>
                      <a:pt x="6" y="53"/>
                    </a:cubicBezTo>
                    <a:cubicBezTo>
                      <a:pt x="5" y="53"/>
                      <a:pt x="5" y="52"/>
                      <a:pt x="4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69" y="6"/>
                    </a:moveTo>
                    <a:cubicBezTo>
                      <a:pt x="52" y="6"/>
                      <a:pt x="52" y="6"/>
                      <a:pt x="52" y="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9" y="6"/>
                      <a:pt x="69" y="6"/>
                      <a:pt x="69" y="6"/>
                    </a:cubicBezTo>
                    <a:close/>
                    <a:moveTo>
                      <a:pt x="51" y="7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2"/>
                      <a:pt x="42" y="23"/>
                      <a:pt x="43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1" y="7"/>
                      <a:pt x="51" y="7"/>
                      <a:pt x="51" y="7"/>
                    </a:cubicBezTo>
                    <a:close/>
                    <a:moveTo>
                      <a:pt x="49" y="23"/>
                    </a:move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5" y="23"/>
                      <a:pt x="65" y="23"/>
                    </a:cubicBezTo>
                    <a:cubicBezTo>
                      <a:pt x="66" y="24"/>
                      <a:pt x="66" y="24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0"/>
                      <a:pt x="49" y="30"/>
                      <a:pt x="48" y="29"/>
                    </a:cubicBezTo>
                    <a:cubicBezTo>
                      <a:pt x="48" y="29"/>
                      <a:pt x="47" y="29"/>
                      <a:pt x="47" y="28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3"/>
                      <a:pt x="49" y="23"/>
                      <a:pt x="49" y="23"/>
                    </a:cubicBezTo>
                    <a:close/>
                    <a:moveTo>
                      <a:pt x="62" y="46"/>
                    </a:moveTo>
                    <a:cubicBezTo>
                      <a:pt x="65" y="50"/>
                      <a:pt x="65" y="50"/>
                      <a:pt x="65" y="50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7"/>
                      <a:pt x="69" y="46"/>
                      <a:pt x="69" y="4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1" y="31"/>
                    </a:cubicBezTo>
                    <a:cubicBezTo>
                      <a:pt x="71" y="30"/>
                      <a:pt x="71" y="30"/>
                      <a:pt x="70" y="29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2" y="46"/>
                      <a:pt x="62" y="46"/>
                      <a:pt x="62" y="46"/>
                    </a:cubicBezTo>
                    <a:close/>
                    <a:moveTo>
                      <a:pt x="44" y="47"/>
                    </a:moveTo>
                    <a:cubicBezTo>
                      <a:pt x="61" y="47"/>
                      <a:pt x="61" y="47"/>
                      <a:pt x="61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53"/>
                      <a:pt x="60" y="53"/>
                      <a:pt x="5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4" y="47"/>
                      <a:pt x="44" y="47"/>
                      <a:pt x="44" y="47"/>
                    </a:cubicBezTo>
                    <a:close/>
                    <a:moveTo>
                      <a:pt x="97" y="6"/>
                    </a:moveTo>
                    <a:cubicBezTo>
                      <a:pt x="80" y="6"/>
                      <a:pt x="80" y="6"/>
                      <a:pt x="80" y="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97" y="6"/>
                      <a:pt x="97" y="6"/>
                      <a:pt x="97" y="6"/>
                    </a:cubicBezTo>
                    <a:close/>
                    <a:moveTo>
                      <a:pt x="95" y="23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5" y="23"/>
                      <a:pt x="95" y="23"/>
                      <a:pt x="95" y="23"/>
                    </a:cubicBezTo>
                    <a:close/>
                    <a:moveTo>
                      <a:pt x="90" y="50"/>
                    </a:moveTo>
                    <a:cubicBezTo>
                      <a:pt x="94" y="30"/>
                      <a:pt x="94" y="30"/>
                      <a:pt x="94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0"/>
                      <a:pt x="90" y="50"/>
                      <a:pt x="90" y="50"/>
                    </a:cubicBezTo>
                    <a:close/>
                    <a:moveTo>
                      <a:pt x="137" y="6"/>
                    </a:moveTo>
                    <a:cubicBezTo>
                      <a:pt x="120" y="6"/>
                      <a:pt x="120" y="6"/>
                      <a:pt x="120" y="6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1" y="0"/>
                      <a:pt x="122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0"/>
                      <a:pt x="140" y="1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7" y="6"/>
                      <a:pt x="137" y="6"/>
                      <a:pt x="137" y="6"/>
                    </a:cubicBezTo>
                    <a:close/>
                    <a:moveTo>
                      <a:pt x="119" y="7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3" y="7"/>
                      <a:pt x="113" y="8"/>
                      <a:pt x="112" y="9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1"/>
                      <a:pt x="110" y="21"/>
                      <a:pt x="110" y="21"/>
                    </a:cubicBezTo>
                    <a:cubicBezTo>
                      <a:pt x="110" y="22"/>
                      <a:pt x="111" y="23"/>
                      <a:pt x="111" y="24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9" y="7"/>
                      <a:pt x="119" y="7"/>
                      <a:pt x="119" y="7"/>
                    </a:cubicBezTo>
                    <a:close/>
                    <a:moveTo>
                      <a:pt x="135" y="23"/>
                    </a:move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41" y="23"/>
                      <a:pt x="141" y="22"/>
                      <a:pt x="142" y="20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7"/>
                      <a:pt x="144" y="7"/>
                    </a:cubicBezTo>
                    <a:cubicBezTo>
                      <a:pt x="144" y="6"/>
                      <a:pt x="143" y="6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5" y="23"/>
                      <a:pt x="135" y="23"/>
                      <a:pt x="135" y="23"/>
                    </a:cubicBezTo>
                    <a:close/>
                    <a:moveTo>
                      <a:pt x="118" y="23"/>
                    </a:moveTo>
                    <a:cubicBezTo>
                      <a:pt x="134" y="23"/>
                      <a:pt x="134" y="23"/>
                      <a:pt x="134" y="23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8" y="23"/>
                      <a:pt x="118" y="23"/>
                      <a:pt x="118" y="23"/>
                    </a:cubicBezTo>
                    <a:close/>
                    <a:moveTo>
                      <a:pt x="115" y="30"/>
                    </a:moveTo>
                    <a:cubicBezTo>
                      <a:pt x="113" y="27"/>
                      <a:pt x="113" y="27"/>
                      <a:pt x="113" y="27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09" y="31"/>
                      <a:pt x="108" y="31"/>
                      <a:pt x="108" y="33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6" y="47"/>
                      <a:pt x="106" y="47"/>
                      <a:pt x="107" y="48"/>
                    </a:cubicBezTo>
                    <a:cubicBezTo>
                      <a:pt x="108" y="50"/>
                      <a:pt x="108" y="50"/>
                      <a:pt x="108" y="50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5" y="30"/>
                      <a:pt x="115" y="30"/>
                      <a:pt x="115" y="30"/>
                    </a:cubicBezTo>
                    <a:close/>
                    <a:moveTo>
                      <a:pt x="130" y="46"/>
                    </a:moveTo>
                    <a:cubicBezTo>
                      <a:pt x="133" y="50"/>
                      <a:pt x="133" y="50"/>
                      <a:pt x="133" y="50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6"/>
                      <a:pt x="137" y="46"/>
                      <a:pt x="137" y="45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1"/>
                      <a:pt x="139" y="30"/>
                      <a:pt x="139" y="2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3" y="31"/>
                      <a:pt x="133" y="31"/>
                      <a:pt x="133" y="31"/>
                    </a:cubicBezTo>
                    <a:cubicBezTo>
                      <a:pt x="130" y="46"/>
                      <a:pt x="130" y="46"/>
                      <a:pt x="130" y="46"/>
                    </a:cubicBezTo>
                    <a:close/>
                    <a:moveTo>
                      <a:pt x="113" y="47"/>
                    </a:moveTo>
                    <a:cubicBezTo>
                      <a:pt x="129" y="47"/>
                      <a:pt x="129" y="47"/>
                      <a:pt x="129" y="47"/>
                    </a:cubicBezTo>
                    <a:cubicBezTo>
                      <a:pt x="132" y="51"/>
                      <a:pt x="132" y="51"/>
                      <a:pt x="132" y="51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0" y="53"/>
                      <a:pt x="129" y="53"/>
                      <a:pt x="129" y="53"/>
                    </a:cubicBezTo>
                    <a:cubicBezTo>
                      <a:pt x="129" y="53"/>
                      <a:pt x="128" y="53"/>
                      <a:pt x="127" y="53"/>
                    </a:cubicBezTo>
                    <a:cubicBezTo>
                      <a:pt x="113" y="53"/>
                      <a:pt x="113" y="53"/>
                      <a:pt x="113" y="53"/>
                    </a:cubicBezTo>
                    <a:cubicBezTo>
                      <a:pt x="112" y="53"/>
                      <a:pt x="111" y="53"/>
                      <a:pt x="110" y="52"/>
                    </a:cubicBezTo>
                    <a:cubicBezTo>
                      <a:pt x="109" y="51"/>
                      <a:pt x="109" y="51"/>
                      <a:pt x="109" y="51"/>
                    </a:cubicBezTo>
                    <a:cubicBezTo>
                      <a:pt x="113" y="47"/>
                      <a:pt x="113" y="47"/>
                      <a:pt x="113" y="47"/>
                    </a:cubicBezTo>
                    <a:close/>
                    <a:moveTo>
                      <a:pt x="171" y="6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2" y="0"/>
                      <a:pt x="173" y="0"/>
                      <a:pt x="173" y="0"/>
                    </a:cubicBezTo>
                    <a:cubicBezTo>
                      <a:pt x="173" y="0"/>
                      <a:pt x="174" y="0"/>
                      <a:pt x="174" y="1"/>
                    </a:cubicBezTo>
                    <a:cubicBezTo>
                      <a:pt x="175" y="2"/>
                      <a:pt x="175" y="2"/>
                      <a:pt x="175" y="2"/>
                    </a:cubicBezTo>
                    <a:cubicBezTo>
                      <a:pt x="171" y="6"/>
                      <a:pt x="171" y="6"/>
                      <a:pt x="171" y="6"/>
                    </a:cubicBezTo>
                    <a:close/>
                    <a:moveTo>
                      <a:pt x="169" y="22"/>
                    </a:moveTo>
                    <a:cubicBezTo>
                      <a:pt x="172" y="25"/>
                      <a:pt x="172" y="25"/>
                      <a:pt x="172" y="25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175" y="22"/>
                      <a:pt x="176" y="21"/>
                      <a:pt x="176" y="2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8"/>
                      <a:pt x="178" y="7"/>
                      <a:pt x="178" y="7"/>
                    </a:cubicBezTo>
                    <a:cubicBezTo>
                      <a:pt x="178" y="6"/>
                      <a:pt x="178" y="5"/>
                      <a:pt x="177" y="5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2" y="7"/>
                      <a:pt x="172" y="7"/>
                      <a:pt x="172" y="7"/>
                    </a:cubicBezTo>
                    <a:cubicBezTo>
                      <a:pt x="169" y="22"/>
                      <a:pt x="169" y="22"/>
                      <a:pt x="169" y="22"/>
                    </a:cubicBezTo>
                    <a:close/>
                    <a:moveTo>
                      <a:pt x="151" y="23"/>
                    </a:moveTo>
                    <a:cubicBezTo>
                      <a:pt x="168" y="23"/>
                      <a:pt x="168" y="23"/>
                      <a:pt x="168" y="23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51" y="23"/>
                      <a:pt x="151" y="23"/>
                      <a:pt x="151" y="23"/>
                    </a:cubicBezTo>
                    <a:close/>
                    <a:moveTo>
                      <a:pt x="165" y="46"/>
                    </a:moveTo>
                    <a:cubicBezTo>
                      <a:pt x="168" y="50"/>
                      <a:pt x="168" y="50"/>
                      <a:pt x="168" y="50"/>
                    </a:cubicBezTo>
                    <a:cubicBezTo>
                      <a:pt x="170" y="48"/>
                      <a:pt x="170" y="48"/>
                      <a:pt x="170" y="48"/>
                    </a:cubicBezTo>
                    <a:cubicBezTo>
                      <a:pt x="170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5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4" y="32"/>
                      <a:pt x="174" y="31"/>
                      <a:pt x="174" y="31"/>
                    </a:cubicBezTo>
                    <a:cubicBezTo>
                      <a:pt x="174" y="30"/>
                      <a:pt x="173" y="29"/>
                      <a:pt x="173" y="29"/>
                    </a:cubicBezTo>
                    <a:cubicBezTo>
                      <a:pt x="171" y="27"/>
                      <a:pt x="171" y="27"/>
                      <a:pt x="171" y="27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65" y="46"/>
                      <a:pt x="165" y="46"/>
                      <a:pt x="165" y="46"/>
                    </a:cubicBezTo>
                    <a:close/>
                    <a:moveTo>
                      <a:pt x="147" y="47"/>
                    </a:moveTo>
                    <a:cubicBezTo>
                      <a:pt x="164" y="47"/>
                      <a:pt x="164" y="47"/>
                      <a:pt x="164" y="47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5" y="52"/>
                      <a:pt x="165" y="52"/>
                      <a:pt x="165" y="52"/>
                    </a:cubicBezTo>
                    <a:cubicBezTo>
                      <a:pt x="164" y="53"/>
                      <a:pt x="163" y="53"/>
                      <a:pt x="161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3" y="50"/>
                      <a:pt x="143" y="50"/>
                      <a:pt x="143" y="50"/>
                    </a:cubicBezTo>
                    <a:lnTo>
                      <a:pt x="14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1@|5FFC:0|FBC:0|LFC:0|LBC:16777215"/>
              <p:cNvSpPr/>
              <p:nvPr/>
            </p:nvSpPr>
            <p:spPr bwMode="auto">
              <a:xfrm flipH="1">
                <a:off x="3733754" y="2461873"/>
                <a:ext cx="467413" cy="671512"/>
              </a:xfrm>
              <a:custGeom>
                <a:avLst/>
                <a:gdLst>
                  <a:gd name="T0" fmla="*/ 0 w 275"/>
                  <a:gd name="T1" fmla="*/ 8 h 395"/>
                  <a:gd name="T2" fmla="*/ 10 w 275"/>
                  <a:gd name="T3" fmla="*/ 0 h 395"/>
                  <a:gd name="T4" fmla="*/ 275 w 275"/>
                  <a:gd name="T5" fmla="*/ 378 h 395"/>
                  <a:gd name="T6" fmla="*/ 249 w 275"/>
                  <a:gd name="T7" fmla="*/ 395 h 395"/>
                  <a:gd name="T8" fmla="*/ 0 w 275"/>
                  <a:gd name="T9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95">
                    <a:moveTo>
                      <a:pt x="0" y="8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275" y="378"/>
                      <a:pt x="275" y="378"/>
                      <a:pt x="275" y="378"/>
                    </a:cubicBezTo>
                    <a:cubicBezTo>
                      <a:pt x="265" y="382"/>
                      <a:pt x="257" y="387"/>
                      <a:pt x="249" y="395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" name="Group 46"/>
            <p:cNvGrpSpPr/>
            <p:nvPr/>
          </p:nvGrpSpPr>
          <p:grpSpPr>
            <a:xfrm>
              <a:off x="7635684" y="2282971"/>
              <a:ext cx="1875950" cy="1521926"/>
              <a:chOff x="3532020" y="1606907"/>
              <a:chExt cx="1954379" cy="1585554"/>
            </a:xfrm>
            <a:grpFill/>
          </p:grpSpPr>
          <p:sp>
            <p:nvSpPr>
              <p:cNvPr id="29" name="Freeform 6@|5FFC:0|FBC:0|LFC:0|LBC:16777215"/>
              <p:cNvSpPr>
                <a:spLocks noEditPoints="1"/>
              </p:cNvSpPr>
              <p:nvPr/>
            </p:nvSpPr>
            <p:spPr bwMode="auto">
              <a:xfrm>
                <a:off x="3532020" y="1606907"/>
                <a:ext cx="1954379" cy="1585554"/>
              </a:xfrm>
              <a:custGeom>
                <a:avLst/>
                <a:gdLst>
                  <a:gd name="T0" fmla="*/ 95 w 1489"/>
                  <a:gd name="T1" fmla="*/ 752 h 1208"/>
                  <a:gd name="T2" fmla="*/ 0 w 1489"/>
                  <a:gd name="T3" fmla="*/ 733 h 1208"/>
                  <a:gd name="T4" fmla="*/ 102 w 1489"/>
                  <a:gd name="T5" fmla="*/ 645 h 1208"/>
                  <a:gd name="T6" fmla="*/ 12 w 1489"/>
                  <a:gd name="T7" fmla="*/ 611 h 1208"/>
                  <a:gd name="T8" fmla="*/ 126 w 1489"/>
                  <a:gd name="T9" fmla="*/ 540 h 1208"/>
                  <a:gd name="T10" fmla="*/ 44 w 1489"/>
                  <a:gd name="T11" fmla="*/ 493 h 1208"/>
                  <a:gd name="T12" fmla="*/ 168 w 1489"/>
                  <a:gd name="T13" fmla="*/ 441 h 1208"/>
                  <a:gd name="T14" fmla="*/ 95 w 1489"/>
                  <a:gd name="T15" fmla="*/ 381 h 1208"/>
                  <a:gd name="T16" fmla="*/ 226 w 1489"/>
                  <a:gd name="T17" fmla="*/ 351 h 1208"/>
                  <a:gd name="T18" fmla="*/ 164 w 1489"/>
                  <a:gd name="T19" fmla="*/ 278 h 1208"/>
                  <a:gd name="T20" fmla="*/ 297 w 1489"/>
                  <a:gd name="T21" fmla="*/ 270 h 1208"/>
                  <a:gd name="T22" fmla="*/ 247 w 1489"/>
                  <a:gd name="T23" fmla="*/ 189 h 1208"/>
                  <a:gd name="T24" fmla="*/ 381 w 1489"/>
                  <a:gd name="T25" fmla="*/ 204 h 1208"/>
                  <a:gd name="T26" fmla="*/ 346 w 1489"/>
                  <a:gd name="T27" fmla="*/ 115 h 1208"/>
                  <a:gd name="T28" fmla="*/ 475 w 1489"/>
                  <a:gd name="T29" fmla="*/ 151 h 1208"/>
                  <a:gd name="T30" fmla="*/ 455 w 1489"/>
                  <a:gd name="T31" fmla="*/ 57 h 1208"/>
                  <a:gd name="T32" fmla="*/ 577 w 1489"/>
                  <a:gd name="T33" fmla="*/ 115 h 1208"/>
                  <a:gd name="T34" fmla="*/ 571 w 1489"/>
                  <a:gd name="T35" fmla="*/ 19 h 1208"/>
                  <a:gd name="T36" fmla="*/ 682 w 1489"/>
                  <a:gd name="T37" fmla="*/ 96 h 1208"/>
                  <a:gd name="T38" fmla="*/ 693 w 1489"/>
                  <a:gd name="T39" fmla="*/ 0 h 1208"/>
                  <a:gd name="T40" fmla="*/ 790 w 1489"/>
                  <a:gd name="T41" fmla="*/ 94 h 1208"/>
                  <a:gd name="T42" fmla="*/ 815 w 1489"/>
                  <a:gd name="T43" fmla="*/ 1 h 1208"/>
                  <a:gd name="T44" fmla="*/ 895 w 1489"/>
                  <a:gd name="T45" fmla="*/ 111 h 1208"/>
                  <a:gd name="T46" fmla="*/ 937 w 1489"/>
                  <a:gd name="T47" fmla="*/ 24 h 1208"/>
                  <a:gd name="T48" fmla="*/ 998 w 1489"/>
                  <a:gd name="T49" fmla="*/ 144 h 1208"/>
                  <a:gd name="T50" fmla="*/ 1053 w 1489"/>
                  <a:gd name="T51" fmla="*/ 66 h 1208"/>
                  <a:gd name="T52" fmla="*/ 1093 w 1489"/>
                  <a:gd name="T53" fmla="*/ 194 h 1208"/>
                  <a:gd name="T54" fmla="*/ 1160 w 1489"/>
                  <a:gd name="T55" fmla="*/ 125 h 1208"/>
                  <a:gd name="T56" fmla="*/ 1179 w 1489"/>
                  <a:gd name="T57" fmla="*/ 259 h 1208"/>
                  <a:gd name="T58" fmla="*/ 1257 w 1489"/>
                  <a:gd name="T59" fmla="*/ 202 h 1208"/>
                  <a:gd name="T60" fmla="*/ 1312 w 1489"/>
                  <a:gd name="T61" fmla="*/ 426 h 1208"/>
                  <a:gd name="T62" fmla="*/ 1404 w 1489"/>
                  <a:gd name="T63" fmla="*/ 398 h 1208"/>
                  <a:gd name="T64" fmla="*/ 1253 w 1489"/>
                  <a:gd name="T65" fmla="*/ 337 h 1208"/>
                  <a:gd name="T66" fmla="*/ 1338 w 1489"/>
                  <a:gd name="T67" fmla="*/ 294 h 1208"/>
                  <a:gd name="T68" fmla="*/ 150 w 1489"/>
                  <a:gd name="T69" fmla="*/ 1192 h 1208"/>
                  <a:gd name="T70" fmla="*/ 237 w 1489"/>
                  <a:gd name="T71" fmla="*/ 1149 h 1208"/>
                  <a:gd name="T72" fmla="*/ 1357 w 1489"/>
                  <a:gd name="T73" fmla="*/ 524 h 1208"/>
                  <a:gd name="T74" fmla="*/ 1451 w 1489"/>
                  <a:gd name="T75" fmla="*/ 512 h 1208"/>
                  <a:gd name="T76" fmla="*/ 1384 w 1489"/>
                  <a:gd name="T77" fmla="*/ 628 h 1208"/>
                  <a:gd name="T78" fmla="*/ 1479 w 1489"/>
                  <a:gd name="T79" fmla="*/ 632 h 1208"/>
                  <a:gd name="T80" fmla="*/ 8 w 1489"/>
                  <a:gd name="T81" fmla="*/ 854 h 1208"/>
                  <a:gd name="T82" fmla="*/ 104 w 1489"/>
                  <a:gd name="T83" fmla="*/ 857 h 1208"/>
                  <a:gd name="T84" fmla="*/ 37 w 1489"/>
                  <a:gd name="T85" fmla="*/ 973 h 1208"/>
                  <a:gd name="T86" fmla="*/ 131 w 1489"/>
                  <a:gd name="T87" fmla="*/ 961 h 1208"/>
                  <a:gd name="T88" fmla="*/ 84 w 1489"/>
                  <a:gd name="T89" fmla="*/ 1087 h 1208"/>
                  <a:gd name="T90" fmla="*/ 176 w 1489"/>
                  <a:gd name="T91" fmla="*/ 1060 h 1208"/>
                  <a:gd name="T92" fmla="*/ 1326 w 1489"/>
                  <a:gd name="T93" fmla="*/ 1208 h 1208"/>
                  <a:gd name="T94" fmla="*/ 1262 w 1489"/>
                  <a:gd name="T95" fmla="*/ 1135 h 1208"/>
                  <a:gd name="T96" fmla="*/ 1394 w 1489"/>
                  <a:gd name="T97" fmla="*/ 1106 h 1208"/>
                  <a:gd name="T98" fmla="*/ 1320 w 1489"/>
                  <a:gd name="T99" fmla="*/ 1045 h 1208"/>
                  <a:gd name="T100" fmla="*/ 1444 w 1489"/>
                  <a:gd name="T101" fmla="*/ 993 h 1208"/>
                  <a:gd name="T102" fmla="*/ 1362 w 1489"/>
                  <a:gd name="T103" fmla="*/ 945 h 1208"/>
                  <a:gd name="T104" fmla="*/ 1477 w 1489"/>
                  <a:gd name="T105" fmla="*/ 875 h 1208"/>
                  <a:gd name="T106" fmla="*/ 1386 w 1489"/>
                  <a:gd name="T107" fmla="*/ 841 h 1208"/>
                  <a:gd name="T108" fmla="*/ 1489 w 1489"/>
                  <a:gd name="T109" fmla="*/ 752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9" h="1208">
                    <a:moveTo>
                      <a:pt x="0" y="733"/>
                    </a:moveTo>
                    <a:lnTo>
                      <a:pt x="95" y="733"/>
                    </a:lnTo>
                    <a:lnTo>
                      <a:pt x="95" y="752"/>
                    </a:lnTo>
                    <a:lnTo>
                      <a:pt x="0" y="752"/>
                    </a:lnTo>
                    <a:lnTo>
                      <a:pt x="0" y="733"/>
                    </a:lnTo>
                    <a:lnTo>
                      <a:pt x="0" y="733"/>
                    </a:lnTo>
                    <a:close/>
                    <a:moveTo>
                      <a:pt x="12" y="611"/>
                    </a:moveTo>
                    <a:lnTo>
                      <a:pt x="104" y="626"/>
                    </a:lnTo>
                    <a:lnTo>
                      <a:pt x="102" y="645"/>
                    </a:lnTo>
                    <a:lnTo>
                      <a:pt x="8" y="629"/>
                    </a:lnTo>
                    <a:lnTo>
                      <a:pt x="12" y="611"/>
                    </a:lnTo>
                    <a:lnTo>
                      <a:pt x="12" y="611"/>
                    </a:lnTo>
                    <a:close/>
                    <a:moveTo>
                      <a:pt x="44" y="493"/>
                    </a:moveTo>
                    <a:lnTo>
                      <a:pt x="133" y="522"/>
                    </a:lnTo>
                    <a:lnTo>
                      <a:pt x="126" y="540"/>
                    </a:lnTo>
                    <a:lnTo>
                      <a:pt x="38" y="510"/>
                    </a:lnTo>
                    <a:lnTo>
                      <a:pt x="44" y="493"/>
                    </a:lnTo>
                    <a:lnTo>
                      <a:pt x="44" y="493"/>
                    </a:lnTo>
                    <a:close/>
                    <a:moveTo>
                      <a:pt x="95" y="381"/>
                    </a:moveTo>
                    <a:lnTo>
                      <a:pt x="177" y="425"/>
                    </a:lnTo>
                    <a:lnTo>
                      <a:pt x="168" y="441"/>
                    </a:lnTo>
                    <a:lnTo>
                      <a:pt x="85" y="397"/>
                    </a:lnTo>
                    <a:lnTo>
                      <a:pt x="95" y="381"/>
                    </a:lnTo>
                    <a:lnTo>
                      <a:pt x="95" y="381"/>
                    </a:lnTo>
                    <a:close/>
                    <a:moveTo>
                      <a:pt x="164" y="278"/>
                    </a:moveTo>
                    <a:lnTo>
                      <a:pt x="238" y="336"/>
                    </a:lnTo>
                    <a:lnTo>
                      <a:pt x="226" y="351"/>
                    </a:lnTo>
                    <a:lnTo>
                      <a:pt x="151" y="293"/>
                    </a:lnTo>
                    <a:lnTo>
                      <a:pt x="164" y="278"/>
                    </a:lnTo>
                    <a:lnTo>
                      <a:pt x="164" y="278"/>
                    </a:lnTo>
                    <a:close/>
                    <a:moveTo>
                      <a:pt x="247" y="189"/>
                    </a:moveTo>
                    <a:lnTo>
                      <a:pt x="311" y="258"/>
                    </a:lnTo>
                    <a:lnTo>
                      <a:pt x="297" y="270"/>
                    </a:lnTo>
                    <a:lnTo>
                      <a:pt x="234" y="201"/>
                    </a:lnTo>
                    <a:lnTo>
                      <a:pt x="247" y="189"/>
                    </a:lnTo>
                    <a:lnTo>
                      <a:pt x="247" y="189"/>
                    </a:lnTo>
                    <a:close/>
                    <a:moveTo>
                      <a:pt x="346" y="115"/>
                    </a:moveTo>
                    <a:lnTo>
                      <a:pt x="397" y="193"/>
                    </a:lnTo>
                    <a:lnTo>
                      <a:pt x="381" y="204"/>
                    </a:lnTo>
                    <a:lnTo>
                      <a:pt x="330" y="124"/>
                    </a:lnTo>
                    <a:lnTo>
                      <a:pt x="346" y="115"/>
                    </a:lnTo>
                    <a:lnTo>
                      <a:pt x="346" y="115"/>
                    </a:lnTo>
                    <a:close/>
                    <a:moveTo>
                      <a:pt x="455" y="57"/>
                    </a:moveTo>
                    <a:lnTo>
                      <a:pt x="493" y="143"/>
                    </a:lnTo>
                    <a:lnTo>
                      <a:pt x="475" y="151"/>
                    </a:lnTo>
                    <a:lnTo>
                      <a:pt x="438" y="65"/>
                    </a:lnTo>
                    <a:lnTo>
                      <a:pt x="455" y="57"/>
                    </a:lnTo>
                    <a:lnTo>
                      <a:pt x="455" y="57"/>
                    </a:lnTo>
                    <a:close/>
                    <a:moveTo>
                      <a:pt x="571" y="19"/>
                    </a:moveTo>
                    <a:lnTo>
                      <a:pt x="594" y="111"/>
                    </a:lnTo>
                    <a:lnTo>
                      <a:pt x="577" y="115"/>
                    </a:lnTo>
                    <a:lnTo>
                      <a:pt x="554" y="23"/>
                    </a:lnTo>
                    <a:lnTo>
                      <a:pt x="571" y="19"/>
                    </a:lnTo>
                    <a:lnTo>
                      <a:pt x="571" y="19"/>
                    </a:lnTo>
                    <a:close/>
                    <a:moveTo>
                      <a:pt x="693" y="0"/>
                    </a:moveTo>
                    <a:lnTo>
                      <a:pt x="701" y="94"/>
                    </a:lnTo>
                    <a:lnTo>
                      <a:pt x="682" y="96"/>
                    </a:lnTo>
                    <a:lnTo>
                      <a:pt x="674" y="1"/>
                    </a:lnTo>
                    <a:lnTo>
                      <a:pt x="693" y="0"/>
                    </a:lnTo>
                    <a:lnTo>
                      <a:pt x="693" y="0"/>
                    </a:lnTo>
                    <a:close/>
                    <a:moveTo>
                      <a:pt x="815" y="1"/>
                    </a:moveTo>
                    <a:lnTo>
                      <a:pt x="809" y="96"/>
                    </a:lnTo>
                    <a:lnTo>
                      <a:pt x="790" y="94"/>
                    </a:lnTo>
                    <a:lnTo>
                      <a:pt x="798" y="0"/>
                    </a:lnTo>
                    <a:lnTo>
                      <a:pt x="815" y="1"/>
                    </a:lnTo>
                    <a:lnTo>
                      <a:pt x="815" y="1"/>
                    </a:lnTo>
                    <a:close/>
                    <a:moveTo>
                      <a:pt x="937" y="24"/>
                    </a:moveTo>
                    <a:lnTo>
                      <a:pt x="914" y="115"/>
                    </a:lnTo>
                    <a:lnTo>
                      <a:pt x="895" y="111"/>
                    </a:lnTo>
                    <a:lnTo>
                      <a:pt x="919" y="19"/>
                    </a:lnTo>
                    <a:lnTo>
                      <a:pt x="937" y="24"/>
                    </a:lnTo>
                    <a:lnTo>
                      <a:pt x="937" y="24"/>
                    </a:lnTo>
                    <a:close/>
                    <a:moveTo>
                      <a:pt x="1053" y="66"/>
                    </a:moveTo>
                    <a:lnTo>
                      <a:pt x="1015" y="151"/>
                    </a:lnTo>
                    <a:lnTo>
                      <a:pt x="998" y="144"/>
                    </a:lnTo>
                    <a:lnTo>
                      <a:pt x="1035" y="58"/>
                    </a:lnTo>
                    <a:lnTo>
                      <a:pt x="1053" y="66"/>
                    </a:lnTo>
                    <a:lnTo>
                      <a:pt x="1053" y="66"/>
                    </a:lnTo>
                    <a:close/>
                    <a:moveTo>
                      <a:pt x="1160" y="125"/>
                    </a:moveTo>
                    <a:lnTo>
                      <a:pt x="1108" y="204"/>
                    </a:lnTo>
                    <a:lnTo>
                      <a:pt x="1093" y="194"/>
                    </a:lnTo>
                    <a:lnTo>
                      <a:pt x="1145" y="115"/>
                    </a:lnTo>
                    <a:lnTo>
                      <a:pt x="1160" y="125"/>
                    </a:lnTo>
                    <a:lnTo>
                      <a:pt x="1160" y="125"/>
                    </a:lnTo>
                    <a:close/>
                    <a:moveTo>
                      <a:pt x="1257" y="202"/>
                    </a:moveTo>
                    <a:lnTo>
                      <a:pt x="1192" y="271"/>
                    </a:lnTo>
                    <a:lnTo>
                      <a:pt x="1179" y="259"/>
                    </a:lnTo>
                    <a:lnTo>
                      <a:pt x="1242" y="190"/>
                    </a:lnTo>
                    <a:lnTo>
                      <a:pt x="1257" y="202"/>
                    </a:lnTo>
                    <a:lnTo>
                      <a:pt x="1257" y="202"/>
                    </a:lnTo>
                    <a:close/>
                    <a:moveTo>
                      <a:pt x="1404" y="398"/>
                    </a:moveTo>
                    <a:lnTo>
                      <a:pt x="1322" y="443"/>
                    </a:lnTo>
                    <a:lnTo>
                      <a:pt x="1312" y="426"/>
                    </a:lnTo>
                    <a:lnTo>
                      <a:pt x="1394" y="382"/>
                    </a:lnTo>
                    <a:lnTo>
                      <a:pt x="1404" y="398"/>
                    </a:lnTo>
                    <a:lnTo>
                      <a:pt x="1404" y="398"/>
                    </a:lnTo>
                    <a:close/>
                    <a:moveTo>
                      <a:pt x="1338" y="294"/>
                    </a:moveTo>
                    <a:lnTo>
                      <a:pt x="1264" y="352"/>
                    </a:lnTo>
                    <a:lnTo>
                      <a:pt x="1253" y="337"/>
                    </a:lnTo>
                    <a:lnTo>
                      <a:pt x="1327" y="279"/>
                    </a:lnTo>
                    <a:lnTo>
                      <a:pt x="1338" y="294"/>
                    </a:lnTo>
                    <a:lnTo>
                      <a:pt x="1338" y="294"/>
                    </a:lnTo>
                    <a:close/>
                    <a:moveTo>
                      <a:pt x="237" y="1149"/>
                    </a:moveTo>
                    <a:lnTo>
                      <a:pt x="162" y="1207"/>
                    </a:lnTo>
                    <a:lnTo>
                      <a:pt x="150" y="1192"/>
                    </a:lnTo>
                    <a:lnTo>
                      <a:pt x="224" y="1134"/>
                    </a:lnTo>
                    <a:lnTo>
                      <a:pt x="237" y="1149"/>
                    </a:lnTo>
                    <a:lnTo>
                      <a:pt x="237" y="1149"/>
                    </a:lnTo>
                    <a:close/>
                    <a:moveTo>
                      <a:pt x="1451" y="512"/>
                    </a:moveTo>
                    <a:lnTo>
                      <a:pt x="1362" y="543"/>
                    </a:lnTo>
                    <a:lnTo>
                      <a:pt x="1357" y="524"/>
                    </a:lnTo>
                    <a:lnTo>
                      <a:pt x="1446" y="494"/>
                    </a:lnTo>
                    <a:lnTo>
                      <a:pt x="1451" y="512"/>
                    </a:lnTo>
                    <a:lnTo>
                      <a:pt x="1451" y="512"/>
                    </a:lnTo>
                    <a:close/>
                    <a:moveTo>
                      <a:pt x="1479" y="632"/>
                    </a:moveTo>
                    <a:lnTo>
                      <a:pt x="1388" y="647"/>
                    </a:lnTo>
                    <a:lnTo>
                      <a:pt x="1384" y="628"/>
                    </a:lnTo>
                    <a:lnTo>
                      <a:pt x="1477" y="613"/>
                    </a:lnTo>
                    <a:lnTo>
                      <a:pt x="1479" y="632"/>
                    </a:lnTo>
                    <a:lnTo>
                      <a:pt x="1479" y="632"/>
                    </a:lnTo>
                    <a:close/>
                    <a:moveTo>
                      <a:pt x="104" y="857"/>
                    </a:moveTo>
                    <a:lnTo>
                      <a:pt x="11" y="873"/>
                    </a:lnTo>
                    <a:lnTo>
                      <a:pt x="8" y="854"/>
                    </a:lnTo>
                    <a:lnTo>
                      <a:pt x="102" y="840"/>
                    </a:lnTo>
                    <a:lnTo>
                      <a:pt x="104" y="857"/>
                    </a:lnTo>
                    <a:lnTo>
                      <a:pt x="104" y="857"/>
                    </a:lnTo>
                    <a:close/>
                    <a:moveTo>
                      <a:pt x="131" y="961"/>
                    </a:moveTo>
                    <a:lnTo>
                      <a:pt x="44" y="992"/>
                    </a:lnTo>
                    <a:lnTo>
                      <a:pt x="37" y="973"/>
                    </a:lnTo>
                    <a:lnTo>
                      <a:pt x="126" y="944"/>
                    </a:lnTo>
                    <a:lnTo>
                      <a:pt x="131" y="961"/>
                    </a:lnTo>
                    <a:lnTo>
                      <a:pt x="131" y="961"/>
                    </a:lnTo>
                    <a:close/>
                    <a:moveTo>
                      <a:pt x="176" y="1060"/>
                    </a:moveTo>
                    <a:lnTo>
                      <a:pt x="93" y="1104"/>
                    </a:lnTo>
                    <a:lnTo>
                      <a:pt x="84" y="1087"/>
                    </a:lnTo>
                    <a:lnTo>
                      <a:pt x="168" y="1042"/>
                    </a:lnTo>
                    <a:lnTo>
                      <a:pt x="176" y="1060"/>
                    </a:lnTo>
                    <a:lnTo>
                      <a:pt x="176" y="1060"/>
                    </a:lnTo>
                    <a:close/>
                    <a:moveTo>
                      <a:pt x="1262" y="1135"/>
                    </a:moveTo>
                    <a:lnTo>
                      <a:pt x="1336" y="1193"/>
                    </a:lnTo>
                    <a:lnTo>
                      <a:pt x="1326" y="1208"/>
                    </a:lnTo>
                    <a:lnTo>
                      <a:pt x="1251" y="1150"/>
                    </a:lnTo>
                    <a:lnTo>
                      <a:pt x="1262" y="1135"/>
                    </a:lnTo>
                    <a:lnTo>
                      <a:pt x="1262" y="1135"/>
                    </a:lnTo>
                    <a:close/>
                    <a:moveTo>
                      <a:pt x="1320" y="1045"/>
                    </a:moveTo>
                    <a:lnTo>
                      <a:pt x="1403" y="1089"/>
                    </a:lnTo>
                    <a:lnTo>
                      <a:pt x="1394" y="1106"/>
                    </a:lnTo>
                    <a:lnTo>
                      <a:pt x="1311" y="1061"/>
                    </a:lnTo>
                    <a:lnTo>
                      <a:pt x="1320" y="1045"/>
                    </a:lnTo>
                    <a:lnTo>
                      <a:pt x="1320" y="1045"/>
                    </a:lnTo>
                    <a:close/>
                    <a:moveTo>
                      <a:pt x="1362" y="945"/>
                    </a:moveTo>
                    <a:lnTo>
                      <a:pt x="1451" y="976"/>
                    </a:lnTo>
                    <a:lnTo>
                      <a:pt x="1444" y="993"/>
                    </a:lnTo>
                    <a:lnTo>
                      <a:pt x="1357" y="962"/>
                    </a:lnTo>
                    <a:lnTo>
                      <a:pt x="1362" y="945"/>
                    </a:lnTo>
                    <a:lnTo>
                      <a:pt x="1362" y="945"/>
                    </a:lnTo>
                    <a:close/>
                    <a:moveTo>
                      <a:pt x="1386" y="841"/>
                    </a:moveTo>
                    <a:lnTo>
                      <a:pt x="1479" y="856"/>
                    </a:lnTo>
                    <a:lnTo>
                      <a:pt x="1477" y="875"/>
                    </a:lnTo>
                    <a:lnTo>
                      <a:pt x="1384" y="860"/>
                    </a:lnTo>
                    <a:lnTo>
                      <a:pt x="1386" y="841"/>
                    </a:lnTo>
                    <a:lnTo>
                      <a:pt x="1386" y="841"/>
                    </a:lnTo>
                    <a:close/>
                    <a:moveTo>
                      <a:pt x="1394" y="733"/>
                    </a:moveTo>
                    <a:lnTo>
                      <a:pt x="1489" y="733"/>
                    </a:lnTo>
                    <a:lnTo>
                      <a:pt x="1489" y="752"/>
                    </a:lnTo>
                    <a:lnTo>
                      <a:pt x="1394" y="752"/>
                    </a:lnTo>
                    <a:lnTo>
                      <a:pt x="1394" y="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7@|5FFC:0|FBC:0|LFC:0|LBC:16777215"/>
              <p:cNvSpPr>
                <a:spLocks noEditPoints="1"/>
              </p:cNvSpPr>
              <p:nvPr/>
            </p:nvSpPr>
            <p:spPr bwMode="auto">
              <a:xfrm>
                <a:off x="3537271" y="1608219"/>
                <a:ext cx="1943879" cy="1534365"/>
              </a:xfrm>
              <a:custGeom>
                <a:avLst/>
                <a:gdLst>
                  <a:gd name="T0" fmla="*/ 33 w 1097"/>
                  <a:gd name="T1" fmla="*/ 574 h 866"/>
                  <a:gd name="T2" fmla="*/ 36 w 1097"/>
                  <a:gd name="T3" fmla="*/ 602 h 866"/>
                  <a:gd name="T4" fmla="*/ 34 w 1097"/>
                  <a:gd name="T5" fmla="*/ 517 h 866"/>
                  <a:gd name="T6" fmla="*/ 46 w 1097"/>
                  <a:gd name="T7" fmla="*/ 433 h 866"/>
                  <a:gd name="T8" fmla="*/ 72 w 1097"/>
                  <a:gd name="T9" fmla="*/ 352 h 866"/>
                  <a:gd name="T10" fmla="*/ 111 w 1097"/>
                  <a:gd name="T11" fmla="*/ 276 h 866"/>
                  <a:gd name="T12" fmla="*/ 162 w 1097"/>
                  <a:gd name="T13" fmla="*/ 208 h 866"/>
                  <a:gd name="T14" fmla="*/ 224 w 1097"/>
                  <a:gd name="T15" fmla="*/ 149 h 866"/>
                  <a:gd name="T16" fmla="*/ 294 w 1097"/>
                  <a:gd name="T17" fmla="*/ 101 h 866"/>
                  <a:gd name="T18" fmla="*/ 372 w 1097"/>
                  <a:gd name="T19" fmla="*/ 65 h 866"/>
                  <a:gd name="T20" fmla="*/ 454 w 1097"/>
                  <a:gd name="T21" fmla="*/ 43 h 866"/>
                  <a:gd name="T22" fmla="*/ 539 w 1097"/>
                  <a:gd name="T23" fmla="*/ 34 h 866"/>
                  <a:gd name="T24" fmla="*/ 624 w 1097"/>
                  <a:gd name="T25" fmla="*/ 39 h 866"/>
                  <a:gd name="T26" fmla="*/ 707 w 1097"/>
                  <a:gd name="T27" fmla="*/ 59 h 866"/>
                  <a:gd name="T28" fmla="*/ 785 w 1097"/>
                  <a:gd name="T29" fmla="*/ 92 h 866"/>
                  <a:gd name="T30" fmla="*/ 857 w 1097"/>
                  <a:gd name="T31" fmla="*/ 137 h 866"/>
                  <a:gd name="T32" fmla="*/ 975 w 1097"/>
                  <a:gd name="T33" fmla="*/ 260 h 866"/>
                  <a:gd name="T34" fmla="*/ 921 w 1097"/>
                  <a:gd name="T35" fmla="*/ 193 h 866"/>
                  <a:gd name="T36" fmla="*/ 1016 w 1097"/>
                  <a:gd name="T37" fmla="*/ 334 h 866"/>
                  <a:gd name="T38" fmla="*/ 1046 w 1097"/>
                  <a:gd name="T39" fmla="*/ 414 h 866"/>
                  <a:gd name="T40" fmla="*/ 21 w 1097"/>
                  <a:gd name="T41" fmla="*/ 702 h 866"/>
                  <a:gd name="T42" fmla="*/ 54 w 1097"/>
                  <a:gd name="T43" fmla="*/ 787 h 866"/>
                  <a:gd name="T44" fmla="*/ 1018 w 1097"/>
                  <a:gd name="T45" fmla="*/ 832 h 866"/>
                  <a:gd name="T46" fmla="*/ 1059 w 1097"/>
                  <a:gd name="T47" fmla="*/ 751 h 866"/>
                  <a:gd name="T48" fmla="*/ 1085 w 1097"/>
                  <a:gd name="T49" fmla="*/ 664 h 866"/>
                  <a:gd name="T50" fmla="*/ 1097 w 1097"/>
                  <a:gd name="T51" fmla="*/ 574 h 866"/>
                  <a:gd name="T52" fmla="*/ 1093 w 1097"/>
                  <a:gd name="T53" fmla="*/ 484 h 866"/>
                  <a:gd name="T54" fmla="*/ 36 w 1097"/>
                  <a:gd name="T55" fmla="*/ 488 h 866"/>
                  <a:gd name="T56" fmla="*/ 53 w 1097"/>
                  <a:gd name="T57" fmla="*/ 405 h 866"/>
                  <a:gd name="T58" fmla="*/ 84 w 1097"/>
                  <a:gd name="T59" fmla="*/ 325 h 866"/>
                  <a:gd name="T60" fmla="*/ 127 w 1097"/>
                  <a:gd name="T61" fmla="*/ 252 h 866"/>
                  <a:gd name="T62" fmla="*/ 182 w 1097"/>
                  <a:gd name="T63" fmla="*/ 187 h 866"/>
                  <a:gd name="T64" fmla="*/ 247 w 1097"/>
                  <a:gd name="T65" fmla="*/ 131 h 866"/>
                  <a:gd name="T66" fmla="*/ 320 w 1097"/>
                  <a:gd name="T67" fmla="*/ 87 h 866"/>
                  <a:gd name="T68" fmla="*/ 399 w 1097"/>
                  <a:gd name="T69" fmla="*/ 56 h 866"/>
                  <a:gd name="T70" fmla="*/ 482 w 1097"/>
                  <a:gd name="T71" fmla="*/ 38 h 866"/>
                  <a:gd name="T72" fmla="*/ 567 w 1097"/>
                  <a:gd name="T73" fmla="*/ 34 h 866"/>
                  <a:gd name="T74" fmla="*/ 652 w 1097"/>
                  <a:gd name="T75" fmla="*/ 44 h 866"/>
                  <a:gd name="T76" fmla="*/ 734 w 1097"/>
                  <a:gd name="T77" fmla="*/ 68 h 866"/>
                  <a:gd name="T78" fmla="*/ 810 w 1097"/>
                  <a:gd name="T79" fmla="*/ 106 h 866"/>
                  <a:gd name="T80" fmla="*/ 880 w 1097"/>
                  <a:gd name="T81" fmla="*/ 155 h 866"/>
                  <a:gd name="T82" fmla="*/ 990 w 1097"/>
                  <a:gd name="T83" fmla="*/ 284 h 866"/>
                  <a:gd name="T84" fmla="*/ 940 w 1097"/>
                  <a:gd name="T85" fmla="*/ 215 h 866"/>
                  <a:gd name="T86" fmla="*/ 1028 w 1097"/>
                  <a:gd name="T87" fmla="*/ 360 h 866"/>
                  <a:gd name="T88" fmla="*/ 1052 w 1097"/>
                  <a:gd name="T89" fmla="*/ 442 h 866"/>
                  <a:gd name="T90" fmla="*/ 13 w 1097"/>
                  <a:gd name="T91" fmla="*/ 673 h 866"/>
                  <a:gd name="T92" fmla="*/ 41 w 1097"/>
                  <a:gd name="T93" fmla="*/ 759 h 866"/>
                  <a:gd name="T94" fmla="*/ 83 w 1097"/>
                  <a:gd name="T95" fmla="*/ 840 h 866"/>
                  <a:gd name="T96" fmla="*/ 1002 w 1097"/>
                  <a:gd name="T97" fmla="*/ 858 h 866"/>
                  <a:gd name="T98" fmla="*/ 1047 w 1097"/>
                  <a:gd name="T99" fmla="*/ 779 h 866"/>
                  <a:gd name="T100" fmla="*/ 1078 w 1097"/>
                  <a:gd name="T101" fmla="*/ 694 h 866"/>
                  <a:gd name="T102" fmla="*/ 1094 w 1097"/>
                  <a:gd name="T103" fmla="*/ 605 h 866"/>
                  <a:gd name="T104" fmla="*/ 1096 w 1097"/>
                  <a:gd name="T105" fmla="*/ 514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7" h="866">
                    <a:moveTo>
                      <a:pt x="33" y="574"/>
                    </a:moveTo>
                    <a:cubicBezTo>
                      <a:pt x="0" y="575"/>
                      <a:pt x="0" y="575"/>
                      <a:pt x="0" y="57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4" y="583"/>
                      <a:pt x="34" y="583"/>
                      <a:pt x="34" y="583"/>
                    </a:cubicBezTo>
                    <a:cubicBezTo>
                      <a:pt x="34" y="580"/>
                      <a:pt x="34" y="577"/>
                      <a:pt x="33" y="574"/>
                    </a:cubicBezTo>
                    <a:close/>
                    <a:moveTo>
                      <a:pt x="36" y="602"/>
                    </a:moveTo>
                    <a:cubicBezTo>
                      <a:pt x="2" y="606"/>
                      <a:pt x="2" y="606"/>
                      <a:pt x="2" y="606"/>
                    </a:cubicBezTo>
                    <a:cubicBezTo>
                      <a:pt x="3" y="615"/>
                      <a:pt x="3" y="615"/>
                      <a:pt x="3" y="615"/>
                    </a:cubicBezTo>
                    <a:cubicBezTo>
                      <a:pt x="37" y="611"/>
                      <a:pt x="37" y="611"/>
                      <a:pt x="37" y="611"/>
                    </a:cubicBezTo>
                    <a:cubicBezTo>
                      <a:pt x="36" y="608"/>
                      <a:pt x="36" y="605"/>
                      <a:pt x="36" y="602"/>
                    </a:cubicBezTo>
                    <a:close/>
                    <a:moveTo>
                      <a:pt x="34" y="517"/>
                    </a:moveTo>
                    <a:cubicBezTo>
                      <a:pt x="0" y="515"/>
                      <a:pt x="0" y="515"/>
                      <a:pt x="0" y="515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33" y="526"/>
                      <a:pt x="33" y="526"/>
                      <a:pt x="33" y="526"/>
                    </a:cubicBezTo>
                    <a:cubicBezTo>
                      <a:pt x="34" y="523"/>
                      <a:pt x="34" y="520"/>
                      <a:pt x="34" y="517"/>
                    </a:cubicBezTo>
                    <a:close/>
                    <a:moveTo>
                      <a:pt x="46" y="433"/>
                    </a:moveTo>
                    <a:cubicBezTo>
                      <a:pt x="13" y="425"/>
                      <a:pt x="13" y="425"/>
                      <a:pt x="13" y="425"/>
                    </a:cubicBezTo>
                    <a:cubicBezTo>
                      <a:pt x="11" y="434"/>
                      <a:pt x="11" y="434"/>
                      <a:pt x="11" y="434"/>
                    </a:cubicBezTo>
                    <a:cubicBezTo>
                      <a:pt x="44" y="442"/>
                      <a:pt x="44" y="442"/>
                      <a:pt x="44" y="442"/>
                    </a:cubicBezTo>
                    <a:cubicBezTo>
                      <a:pt x="45" y="439"/>
                      <a:pt x="45" y="436"/>
                      <a:pt x="46" y="433"/>
                    </a:cubicBezTo>
                    <a:close/>
                    <a:moveTo>
                      <a:pt x="72" y="352"/>
                    </a:moveTo>
                    <a:cubicBezTo>
                      <a:pt x="41" y="339"/>
                      <a:pt x="41" y="339"/>
                      <a:pt x="41" y="339"/>
                    </a:cubicBezTo>
                    <a:cubicBezTo>
                      <a:pt x="38" y="347"/>
                      <a:pt x="38" y="347"/>
                      <a:pt x="38" y="347"/>
                    </a:cubicBezTo>
                    <a:cubicBezTo>
                      <a:pt x="69" y="360"/>
                      <a:pt x="69" y="360"/>
                      <a:pt x="69" y="360"/>
                    </a:cubicBezTo>
                    <a:cubicBezTo>
                      <a:pt x="70" y="357"/>
                      <a:pt x="71" y="354"/>
                      <a:pt x="72" y="352"/>
                    </a:cubicBezTo>
                    <a:close/>
                    <a:moveTo>
                      <a:pt x="111" y="276"/>
                    </a:moveTo>
                    <a:cubicBezTo>
                      <a:pt x="83" y="258"/>
                      <a:pt x="83" y="258"/>
                      <a:pt x="83" y="258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107" y="284"/>
                      <a:pt x="107" y="284"/>
                      <a:pt x="107" y="284"/>
                    </a:cubicBezTo>
                    <a:cubicBezTo>
                      <a:pt x="108" y="281"/>
                      <a:pt x="110" y="279"/>
                      <a:pt x="111" y="276"/>
                    </a:cubicBezTo>
                    <a:close/>
                    <a:moveTo>
                      <a:pt x="162" y="208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1" y="193"/>
                      <a:pt x="131" y="193"/>
                      <a:pt x="131" y="193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8" y="212"/>
                      <a:pt x="160" y="210"/>
                      <a:pt x="162" y="208"/>
                    </a:cubicBezTo>
                    <a:close/>
                    <a:moveTo>
                      <a:pt x="224" y="149"/>
                    </a:moveTo>
                    <a:cubicBezTo>
                      <a:pt x="202" y="123"/>
                      <a:pt x="202" y="123"/>
                      <a:pt x="202" y="123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9" y="153"/>
                      <a:pt x="222" y="151"/>
                      <a:pt x="224" y="149"/>
                    </a:cubicBezTo>
                    <a:close/>
                    <a:moveTo>
                      <a:pt x="294" y="101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70" y="76"/>
                      <a:pt x="270" y="76"/>
                      <a:pt x="270" y="76"/>
                    </a:cubicBezTo>
                    <a:cubicBezTo>
                      <a:pt x="286" y="105"/>
                      <a:pt x="286" y="105"/>
                      <a:pt x="286" y="105"/>
                    </a:cubicBezTo>
                    <a:cubicBezTo>
                      <a:pt x="289" y="104"/>
                      <a:pt x="292" y="102"/>
                      <a:pt x="294" y="101"/>
                    </a:cubicBezTo>
                    <a:close/>
                    <a:moveTo>
                      <a:pt x="372" y="65"/>
                    </a:moveTo>
                    <a:cubicBezTo>
                      <a:pt x="360" y="34"/>
                      <a:pt x="360" y="34"/>
                      <a:pt x="360" y="34"/>
                    </a:cubicBezTo>
                    <a:cubicBezTo>
                      <a:pt x="351" y="37"/>
                      <a:pt x="351" y="37"/>
                      <a:pt x="351" y="37"/>
                    </a:cubicBezTo>
                    <a:cubicBezTo>
                      <a:pt x="363" y="68"/>
                      <a:pt x="363" y="68"/>
                      <a:pt x="363" y="68"/>
                    </a:cubicBezTo>
                    <a:cubicBezTo>
                      <a:pt x="366" y="67"/>
                      <a:pt x="369" y="66"/>
                      <a:pt x="372" y="65"/>
                    </a:cubicBezTo>
                    <a:close/>
                    <a:moveTo>
                      <a:pt x="454" y="43"/>
                    </a:moveTo>
                    <a:cubicBezTo>
                      <a:pt x="447" y="10"/>
                      <a:pt x="447" y="10"/>
                      <a:pt x="447" y="10"/>
                    </a:cubicBezTo>
                    <a:cubicBezTo>
                      <a:pt x="438" y="11"/>
                      <a:pt x="438" y="11"/>
                      <a:pt x="438" y="11"/>
                    </a:cubicBezTo>
                    <a:cubicBezTo>
                      <a:pt x="445" y="44"/>
                      <a:pt x="445" y="44"/>
                      <a:pt x="445" y="44"/>
                    </a:cubicBezTo>
                    <a:cubicBezTo>
                      <a:pt x="448" y="44"/>
                      <a:pt x="451" y="43"/>
                      <a:pt x="454" y="43"/>
                    </a:cubicBezTo>
                    <a:close/>
                    <a:moveTo>
                      <a:pt x="539" y="34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529" y="1"/>
                      <a:pt x="529" y="1"/>
                      <a:pt x="529" y="1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2" y="34"/>
                      <a:pt x="535" y="34"/>
                      <a:pt x="539" y="34"/>
                    </a:cubicBezTo>
                    <a:close/>
                    <a:moveTo>
                      <a:pt x="624" y="39"/>
                    </a:moveTo>
                    <a:cubicBezTo>
                      <a:pt x="628" y="6"/>
                      <a:pt x="628" y="6"/>
                      <a:pt x="628" y="6"/>
                    </a:cubicBezTo>
                    <a:cubicBezTo>
                      <a:pt x="619" y="5"/>
                      <a:pt x="619" y="5"/>
                      <a:pt x="619" y="5"/>
                    </a:cubicBezTo>
                    <a:cubicBezTo>
                      <a:pt x="615" y="38"/>
                      <a:pt x="615" y="38"/>
                      <a:pt x="615" y="38"/>
                    </a:cubicBezTo>
                    <a:cubicBezTo>
                      <a:pt x="618" y="39"/>
                      <a:pt x="621" y="39"/>
                      <a:pt x="624" y="39"/>
                    </a:cubicBezTo>
                    <a:close/>
                    <a:moveTo>
                      <a:pt x="707" y="59"/>
                    </a:moveTo>
                    <a:cubicBezTo>
                      <a:pt x="717" y="27"/>
                      <a:pt x="717" y="27"/>
                      <a:pt x="717" y="27"/>
                    </a:cubicBezTo>
                    <a:cubicBezTo>
                      <a:pt x="708" y="24"/>
                      <a:pt x="708" y="24"/>
                      <a:pt x="708" y="24"/>
                    </a:cubicBezTo>
                    <a:cubicBezTo>
                      <a:pt x="698" y="56"/>
                      <a:pt x="698" y="56"/>
                      <a:pt x="698" y="56"/>
                    </a:cubicBezTo>
                    <a:cubicBezTo>
                      <a:pt x="701" y="57"/>
                      <a:pt x="704" y="58"/>
                      <a:pt x="707" y="59"/>
                    </a:cubicBezTo>
                    <a:close/>
                    <a:moveTo>
                      <a:pt x="785" y="92"/>
                    </a:moveTo>
                    <a:cubicBezTo>
                      <a:pt x="800" y="62"/>
                      <a:pt x="800" y="62"/>
                      <a:pt x="800" y="62"/>
                    </a:cubicBezTo>
                    <a:cubicBezTo>
                      <a:pt x="792" y="58"/>
                      <a:pt x="792" y="58"/>
                      <a:pt x="792" y="58"/>
                    </a:cubicBezTo>
                    <a:cubicBezTo>
                      <a:pt x="777" y="87"/>
                      <a:pt x="777" y="87"/>
                      <a:pt x="777" y="87"/>
                    </a:cubicBezTo>
                    <a:cubicBezTo>
                      <a:pt x="780" y="89"/>
                      <a:pt x="782" y="90"/>
                      <a:pt x="785" y="92"/>
                    </a:cubicBezTo>
                    <a:close/>
                    <a:moveTo>
                      <a:pt x="857" y="137"/>
                    </a:moveTo>
                    <a:cubicBezTo>
                      <a:pt x="877" y="110"/>
                      <a:pt x="877" y="110"/>
                      <a:pt x="877" y="110"/>
                    </a:cubicBezTo>
                    <a:cubicBezTo>
                      <a:pt x="870" y="104"/>
                      <a:pt x="870" y="104"/>
                      <a:pt x="870" y="104"/>
                    </a:cubicBezTo>
                    <a:cubicBezTo>
                      <a:pt x="850" y="132"/>
                      <a:pt x="850" y="132"/>
                      <a:pt x="850" y="132"/>
                    </a:cubicBezTo>
                    <a:cubicBezTo>
                      <a:pt x="852" y="133"/>
                      <a:pt x="855" y="135"/>
                      <a:pt x="857" y="137"/>
                    </a:cubicBezTo>
                    <a:close/>
                    <a:moveTo>
                      <a:pt x="975" y="260"/>
                    </a:moveTo>
                    <a:cubicBezTo>
                      <a:pt x="1002" y="241"/>
                      <a:pt x="1002" y="241"/>
                      <a:pt x="1002" y="241"/>
                    </a:cubicBezTo>
                    <a:cubicBezTo>
                      <a:pt x="997" y="233"/>
                      <a:pt x="997" y="233"/>
                      <a:pt x="997" y="233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71" y="255"/>
                      <a:pt x="973" y="257"/>
                      <a:pt x="975" y="260"/>
                    </a:cubicBezTo>
                    <a:close/>
                    <a:moveTo>
                      <a:pt x="921" y="193"/>
                    </a:moveTo>
                    <a:cubicBezTo>
                      <a:pt x="945" y="170"/>
                      <a:pt x="945" y="170"/>
                      <a:pt x="945" y="170"/>
                    </a:cubicBezTo>
                    <a:cubicBezTo>
                      <a:pt x="939" y="164"/>
                      <a:pt x="939" y="164"/>
                      <a:pt x="939" y="164"/>
                    </a:cubicBezTo>
                    <a:cubicBezTo>
                      <a:pt x="915" y="187"/>
                      <a:pt x="915" y="187"/>
                      <a:pt x="915" y="187"/>
                    </a:cubicBezTo>
                    <a:cubicBezTo>
                      <a:pt x="917" y="189"/>
                      <a:pt x="919" y="191"/>
                      <a:pt x="921" y="193"/>
                    </a:cubicBezTo>
                    <a:close/>
                    <a:moveTo>
                      <a:pt x="1016" y="334"/>
                    </a:moveTo>
                    <a:cubicBezTo>
                      <a:pt x="1047" y="320"/>
                      <a:pt x="1047" y="320"/>
                      <a:pt x="1047" y="320"/>
                    </a:cubicBezTo>
                    <a:cubicBezTo>
                      <a:pt x="1043" y="311"/>
                      <a:pt x="1043" y="311"/>
                      <a:pt x="1043" y="311"/>
                    </a:cubicBezTo>
                    <a:cubicBezTo>
                      <a:pt x="1013" y="326"/>
                      <a:pt x="1013" y="326"/>
                      <a:pt x="1013" y="326"/>
                    </a:cubicBezTo>
                    <a:cubicBezTo>
                      <a:pt x="1014" y="328"/>
                      <a:pt x="1015" y="331"/>
                      <a:pt x="1016" y="334"/>
                    </a:cubicBezTo>
                    <a:close/>
                    <a:moveTo>
                      <a:pt x="1046" y="414"/>
                    </a:moveTo>
                    <a:cubicBezTo>
                      <a:pt x="1078" y="405"/>
                      <a:pt x="1078" y="405"/>
                      <a:pt x="1078" y="405"/>
                    </a:cubicBezTo>
                    <a:cubicBezTo>
                      <a:pt x="1075" y="396"/>
                      <a:pt x="1075" y="396"/>
                      <a:pt x="1075" y="396"/>
                    </a:cubicBezTo>
                    <a:cubicBezTo>
                      <a:pt x="1043" y="405"/>
                      <a:pt x="1043" y="405"/>
                      <a:pt x="1043" y="405"/>
                    </a:cubicBezTo>
                    <a:cubicBezTo>
                      <a:pt x="1044" y="408"/>
                      <a:pt x="1045" y="411"/>
                      <a:pt x="1046" y="414"/>
                    </a:cubicBezTo>
                    <a:close/>
                    <a:moveTo>
                      <a:pt x="21" y="702"/>
                    </a:moveTo>
                    <a:cubicBezTo>
                      <a:pt x="53" y="693"/>
                      <a:pt x="53" y="693"/>
                      <a:pt x="53" y="693"/>
                    </a:cubicBezTo>
                    <a:cubicBezTo>
                      <a:pt x="52" y="690"/>
                      <a:pt x="52" y="688"/>
                      <a:pt x="51" y="685"/>
                    </a:cubicBezTo>
                    <a:cubicBezTo>
                      <a:pt x="19" y="694"/>
                      <a:pt x="19" y="694"/>
                      <a:pt x="19" y="694"/>
                    </a:cubicBezTo>
                    <a:cubicBezTo>
                      <a:pt x="21" y="702"/>
                      <a:pt x="21" y="702"/>
                      <a:pt x="21" y="702"/>
                    </a:cubicBezTo>
                    <a:close/>
                    <a:moveTo>
                      <a:pt x="54" y="787"/>
                    </a:moveTo>
                    <a:cubicBezTo>
                      <a:pt x="84" y="773"/>
                      <a:pt x="84" y="773"/>
                      <a:pt x="84" y="773"/>
                    </a:cubicBezTo>
                    <a:cubicBezTo>
                      <a:pt x="82" y="770"/>
                      <a:pt x="81" y="767"/>
                      <a:pt x="80" y="765"/>
                    </a:cubicBezTo>
                    <a:cubicBezTo>
                      <a:pt x="50" y="779"/>
                      <a:pt x="50" y="779"/>
                      <a:pt x="50" y="779"/>
                    </a:cubicBezTo>
                    <a:cubicBezTo>
                      <a:pt x="54" y="787"/>
                      <a:pt x="54" y="787"/>
                      <a:pt x="54" y="787"/>
                    </a:cubicBezTo>
                    <a:close/>
                    <a:moveTo>
                      <a:pt x="1018" y="832"/>
                    </a:moveTo>
                    <a:cubicBezTo>
                      <a:pt x="990" y="815"/>
                      <a:pt x="990" y="815"/>
                      <a:pt x="990" y="815"/>
                    </a:cubicBezTo>
                    <a:cubicBezTo>
                      <a:pt x="988" y="818"/>
                      <a:pt x="987" y="820"/>
                      <a:pt x="985" y="823"/>
                    </a:cubicBezTo>
                    <a:cubicBezTo>
                      <a:pt x="1014" y="840"/>
                      <a:pt x="1014" y="840"/>
                      <a:pt x="1014" y="840"/>
                    </a:cubicBezTo>
                    <a:cubicBezTo>
                      <a:pt x="1018" y="832"/>
                      <a:pt x="1018" y="832"/>
                      <a:pt x="1018" y="832"/>
                    </a:cubicBezTo>
                    <a:close/>
                    <a:moveTo>
                      <a:pt x="1059" y="751"/>
                    </a:moveTo>
                    <a:cubicBezTo>
                      <a:pt x="1028" y="739"/>
                      <a:pt x="1028" y="739"/>
                      <a:pt x="1028" y="739"/>
                    </a:cubicBezTo>
                    <a:cubicBezTo>
                      <a:pt x="1027" y="741"/>
                      <a:pt x="1025" y="744"/>
                      <a:pt x="1024" y="747"/>
                    </a:cubicBezTo>
                    <a:cubicBezTo>
                      <a:pt x="1055" y="760"/>
                      <a:pt x="1055" y="760"/>
                      <a:pt x="1055" y="760"/>
                    </a:cubicBezTo>
                    <a:cubicBezTo>
                      <a:pt x="1059" y="751"/>
                      <a:pt x="1059" y="751"/>
                      <a:pt x="1059" y="751"/>
                    </a:cubicBezTo>
                    <a:close/>
                    <a:moveTo>
                      <a:pt x="1085" y="664"/>
                    </a:moveTo>
                    <a:cubicBezTo>
                      <a:pt x="1052" y="657"/>
                      <a:pt x="1052" y="657"/>
                      <a:pt x="1052" y="657"/>
                    </a:cubicBezTo>
                    <a:cubicBezTo>
                      <a:pt x="1052" y="660"/>
                      <a:pt x="1051" y="663"/>
                      <a:pt x="1050" y="666"/>
                    </a:cubicBezTo>
                    <a:cubicBezTo>
                      <a:pt x="1083" y="673"/>
                      <a:pt x="1083" y="673"/>
                      <a:pt x="1083" y="673"/>
                    </a:cubicBezTo>
                    <a:cubicBezTo>
                      <a:pt x="1085" y="664"/>
                      <a:pt x="1085" y="664"/>
                      <a:pt x="1085" y="664"/>
                    </a:cubicBezTo>
                    <a:close/>
                    <a:moveTo>
                      <a:pt x="1097" y="574"/>
                    </a:moveTo>
                    <a:cubicBezTo>
                      <a:pt x="1063" y="572"/>
                      <a:pt x="1063" y="572"/>
                      <a:pt x="1063" y="572"/>
                    </a:cubicBezTo>
                    <a:cubicBezTo>
                      <a:pt x="1063" y="576"/>
                      <a:pt x="1063" y="579"/>
                      <a:pt x="1063" y="582"/>
                    </a:cubicBezTo>
                    <a:cubicBezTo>
                      <a:pt x="1096" y="583"/>
                      <a:pt x="1096" y="583"/>
                      <a:pt x="1096" y="583"/>
                    </a:cubicBezTo>
                    <a:cubicBezTo>
                      <a:pt x="1097" y="574"/>
                      <a:pt x="1097" y="574"/>
                      <a:pt x="1097" y="574"/>
                    </a:cubicBezTo>
                    <a:close/>
                    <a:moveTo>
                      <a:pt x="1093" y="484"/>
                    </a:moveTo>
                    <a:cubicBezTo>
                      <a:pt x="1060" y="487"/>
                      <a:pt x="1060" y="487"/>
                      <a:pt x="1060" y="487"/>
                    </a:cubicBezTo>
                    <a:cubicBezTo>
                      <a:pt x="1060" y="490"/>
                      <a:pt x="1061" y="493"/>
                      <a:pt x="1061" y="496"/>
                    </a:cubicBezTo>
                    <a:cubicBezTo>
                      <a:pt x="1094" y="493"/>
                      <a:pt x="1094" y="493"/>
                      <a:pt x="1094" y="493"/>
                    </a:cubicBezTo>
                    <a:cubicBezTo>
                      <a:pt x="1093" y="484"/>
                      <a:pt x="1093" y="484"/>
                      <a:pt x="1093" y="484"/>
                    </a:cubicBezTo>
                    <a:close/>
                    <a:moveTo>
                      <a:pt x="36" y="488"/>
                    </a:moveTo>
                    <a:cubicBezTo>
                      <a:pt x="3" y="485"/>
                      <a:pt x="3" y="485"/>
                      <a:pt x="3" y="485"/>
                    </a:cubicBezTo>
                    <a:cubicBezTo>
                      <a:pt x="2" y="494"/>
                      <a:pt x="2" y="494"/>
                      <a:pt x="2" y="494"/>
                    </a:cubicBezTo>
                    <a:cubicBezTo>
                      <a:pt x="35" y="497"/>
                      <a:pt x="35" y="497"/>
                      <a:pt x="35" y="497"/>
                    </a:cubicBezTo>
                    <a:cubicBezTo>
                      <a:pt x="36" y="494"/>
                      <a:pt x="36" y="491"/>
                      <a:pt x="36" y="488"/>
                    </a:cubicBezTo>
                    <a:close/>
                    <a:moveTo>
                      <a:pt x="53" y="405"/>
                    </a:moveTo>
                    <a:cubicBezTo>
                      <a:pt x="21" y="396"/>
                      <a:pt x="21" y="396"/>
                      <a:pt x="21" y="396"/>
                    </a:cubicBezTo>
                    <a:cubicBezTo>
                      <a:pt x="19" y="405"/>
                      <a:pt x="19" y="405"/>
                      <a:pt x="19" y="405"/>
                    </a:cubicBezTo>
                    <a:cubicBezTo>
                      <a:pt x="51" y="414"/>
                      <a:pt x="51" y="414"/>
                      <a:pt x="51" y="414"/>
                    </a:cubicBezTo>
                    <a:cubicBezTo>
                      <a:pt x="52" y="411"/>
                      <a:pt x="53" y="408"/>
                      <a:pt x="53" y="405"/>
                    </a:cubicBezTo>
                    <a:close/>
                    <a:moveTo>
                      <a:pt x="84" y="325"/>
                    </a:moveTo>
                    <a:cubicBezTo>
                      <a:pt x="54" y="311"/>
                      <a:pt x="54" y="311"/>
                      <a:pt x="54" y="311"/>
                    </a:cubicBezTo>
                    <a:cubicBezTo>
                      <a:pt x="50" y="319"/>
                      <a:pt x="50" y="319"/>
                      <a:pt x="50" y="319"/>
                    </a:cubicBezTo>
                    <a:cubicBezTo>
                      <a:pt x="80" y="334"/>
                      <a:pt x="80" y="334"/>
                      <a:pt x="80" y="334"/>
                    </a:cubicBezTo>
                    <a:cubicBezTo>
                      <a:pt x="81" y="331"/>
                      <a:pt x="83" y="328"/>
                      <a:pt x="84" y="325"/>
                    </a:cubicBezTo>
                    <a:close/>
                    <a:moveTo>
                      <a:pt x="127" y="252"/>
                    </a:moveTo>
                    <a:cubicBezTo>
                      <a:pt x="125" y="254"/>
                      <a:pt x="124" y="257"/>
                      <a:pt x="122" y="259"/>
                    </a:cubicBezTo>
                    <a:cubicBezTo>
                      <a:pt x="95" y="240"/>
                      <a:pt x="95" y="240"/>
                      <a:pt x="95" y="24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27" y="252"/>
                      <a:pt x="127" y="252"/>
                      <a:pt x="127" y="252"/>
                    </a:cubicBezTo>
                    <a:close/>
                    <a:moveTo>
                      <a:pt x="182" y="187"/>
                    </a:moveTo>
                    <a:cubicBezTo>
                      <a:pt x="180" y="189"/>
                      <a:pt x="178" y="191"/>
                      <a:pt x="176" y="193"/>
                    </a:cubicBezTo>
                    <a:cubicBezTo>
                      <a:pt x="152" y="170"/>
                      <a:pt x="152" y="170"/>
                      <a:pt x="152" y="170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82" y="187"/>
                      <a:pt x="182" y="187"/>
                      <a:pt x="182" y="187"/>
                    </a:cubicBezTo>
                    <a:close/>
                    <a:moveTo>
                      <a:pt x="247" y="131"/>
                    </a:moveTo>
                    <a:cubicBezTo>
                      <a:pt x="244" y="133"/>
                      <a:pt x="242" y="135"/>
                      <a:pt x="239" y="137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47" y="131"/>
                      <a:pt x="247" y="131"/>
                      <a:pt x="247" y="131"/>
                    </a:cubicBezTo>
                    <a:close/>
                    <a:moveTo>
                      <a:pt x="320" y="87"/>
                    </a:moveTo>
                    <a:cubicBezTo>
                      <a:pt x="305" y="57"/>
                      <a:pt x="305" y="57"/>
                      <a:pt x="305" y="57"/>
                    </a:cubicBezTo>
                    <a:cubicBezTo>
                      <a:pt x="296" y="62"/>
                      <a:pt x="296" y="62"/>
                      <a:pt x="296" y="62"/>
                    </a:cubicBezTo>
                    <a:cubicBezTo>
                      <a:pt x="312" y="91"/>
                      <a:pt x="312" y="91"/>
                      <a:pt x="312" y="91"/>
                    </a:cubicBezTo>
                    <a:cubicBezTo>
                      <a:pt x="314" y="90"/>
                      <a:pt x="317" y="89"/>
                      <a:pt x="320" y="87"/>
                    </a:cubicBezTo>
                    <a:close/>
                    <a:moveTo>
                      <a:pt x="399" y="56"/>
                    </a:moveTo>
                    <a:cubicBezTo>
                      <a:pt x="389" y="24"/>
                      <a:pt x="389" y="24"/>
                      <a:pt x="389" y="24"/>
                    </a:cubicBezTo>
                    <a:cubicBezTo>
                      <a:pt x="380" y="27"/>
                      <a:pt x="380" y="27"/>
                      <a:pt x="380" y="27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93" y="58"/>
                      <a:pt x="396" y="57"/>
                      <a:pt x="399" y="56"/>
                    </a:cubicBezTo>
                    <a:close/>
                    <a:moveTo>
                      <a:pt x="482" y="38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69" y="6"/>
                      <a:pt x="469" y="6"/>
                      <a:pt x="469" y="6"/>
                    </a:cubicBezTo>
                    <a:cubicBezTo>
                      <a:pt x="473" y="39"/>
                      <a:pt x="473" y="39"/>
                      <a:pt x="473" y="39"/>
                    </a:cubicBezTo>
                    <a:cubicBezTo>
                      <a:pt x="476" y="39"/>
                      <a:pt x="479" y="39"/>
                      <a:pt x="482" y="38"/>
                    </a:cubicBezTo>
                    <a:close/>
                    <a:moveTo>
                      <a:pt x="567" y="34"/>
                    </a:moveTo>
                    <a:cubicBezTo>
                      <a:pt x="568" y="1"/>
                      <a:pt x="568" y="1"/>
                      <a:pt x="568" y="1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58" y="34"/>
                      <a:pt x="558" y="34"/>
                      <a:pt x="558" y="34"/>
                    </a:cubicBezTo>
                    <a:cubicBezTo>
                      <a:pt x="561" y="34"/>
                      <a:pt x="564" y="34"/>
                      <a:pt x="567" y="34"/>
                    </a:cubicBezTo>
                    <a:close/>
                    <a:moveTo>
                      <a:pt x="652" y="44"/>
                    </a:moveTo>
                    <a:cubicBezTo>
                      <a:pt x="658" y="12"/>
                      <a:pt x="658" y="12"/>
                      <a:pt x="658" y="12"/>
                    </a:cubicBezTo>
                    <a:cubicBezTo>
                      <a:pt x="649" y="10"/>
                      <a:pt x="649" y="10"/>
                      <a:pt x="649" y="10"/>
                    </a:cubicBezTo>
                    <a:cubicBezTo>
                      <a:pt x="643" y="43"/>
                      <a:pt x="643" y="43"/>
                      <a:pt x="643" y="43"/>
                    </a:cubicBezTo>
                    <a:cubicBezTo>
                      <a:pt x="646" y="43"/>
                      <a:pt x="649" y="44"/>
                      <a:pt x="652" y="44"/>
                    </a:cubicBezTo>
                    <a:close/>
                    <a:moveTo>
                      <a:pt x="734" y="68"/>
                    </a:moveTo>
                    <a:cubicBezTo>
                      <a:pt x="745" y="37"/>
                      <a:pt x="745" y="37"/>
                      <a:pt x="745" y="37"/>
                    </a:cubicBezTo>
                    <a:cubicBezTo>
                      <a:pt x="737" y="34"/>
                      <a:pt x="737" y="34"/>
                      <a:pt x="737" y="34"/>
                    </a:cubicBezTo>
                    <a:cubicBezTo>
                      <a:pt x="725" y="65"/>
                      <a:pt x="725" y="65"/>
                      <a:pt x="725" y="65"/>
                    </a:cubicBezTo>
                    <a:cubicBezTo>
                      <a:pt x="728" y="66"/>
                      <a:pt x="731" y="67"/>
                      <a:pt x="734" y="68"/>
                    </a:cubicBezTo>
                    <a:close/>
                    <a:moveTo>
                      <a:pt x="810" y="106"/>
                    </a:moveTo>
                    <a:cubicBezTo>
                      <a:pt x="827" y="76"/>
                      <a:pt x="827" y="76"/>
                      <a:pt x="827" y="76"/>
                    </a:cubicBezTo>
                    <a:cubicBezTo>
                      <a:pt x="819" y="72"/>
                      <a:pt x="819" y="72"/>
                      <a:pt x="819" y="72"/>
                    </a:cubicBezTo>
                    <a:cubicBezTo>
                      <a:pt x="802" y="101"/>
                      <a:pt x="802" y="101"/>
                      <a:pt x="802" y="101"/>
                    </a:cubicBezTo>
                    <a:cubicBezTo>
                      <a:pt x="805" y="102"/>
                      <a:pt x="808" y="104"/>
                      <a:pt x="810" y="106"/>
                    </a:cubicBezTo>
                    <a:close/>
                    <a:moveTo>
                      <a:pt x="880" y="155"/>
                    </a:moveTo>
                    <a:cubicBezTo>
                      <a:pt x="877" y="153"/>
                      <a:pt x="875" y="151"/>
                      <a:pt x="873" y="149"/>
                    </a:cubicBezTo>
                    <a:cubicBezTo>
                      <a:pt x="894" y="123"/>
                      <a:pt x="894" y="123"/>
                      <a:pt x="894" y="123"/>
                    </a:cubicBezTo>
                    <a:cubicBezTo>
                      <a:pt x="901" y="129"/>
                      <a:pt x="901" y="129"/>
                      <a:pt x="901" y="129"/>
                    </a:cubicBezTo>
                    <a:cubicBezTo>
                      <a:pt x="880" y="155"/>
                      <a:pt x="880" y="155"/>
                      <a:pt x="880" y="155"/>
                    </a:cubicBezTo>
                    <a:close/>
                    <a:moveTo>
                      <a:pt x="990" y="284"/>
                    </a:moveTo>
                    <a:cubicBezTo>
                      <a:pt x="988" y="281"/>
                      <a:pt x="987" y="279"/>
                      <a:pt x="985" y="276"/>
                    </a:cubicBezTo>
                    <a:cubicBezTo>
                      <a:pt x="1014" y="259"/>
                      <a:pt x="1014" y="259"/>
                      <a:pt x="1014" y="259"/>
                    </a:cubicBezTo>
                    <a:cubicBezTo>
                      <a:pt x="1019" y="266"/>
                      <a:pt x="1019" y="266"/>
                      <a:pt x="1019" y="266"/>
                    </a:cubicBezTo>
                    <a:cubicBezTo>
                      <a:pt x="990" y="284"/>
                      <a:pt x="990" y="284"/>
                      <a:pt x="990" y="284"/>
                    </a:cubicBezTo>
                    <a:close/>
                    <a:moveTo>
                      <a:pt x="940" y="215"/>
                    </a:moveTo>
                    <a:cubicBezTo>
                      <a:pt x="938" y="213"/>
                      <a:pt x="936" y="210"/>
                      <a:pt x="934" y="208"/>
                    </a:cubicBezTo>
                    <a:cubicBezTo>
                      <a:pt x="960" y="186"/>
                      <a:pt x="960" y="186"/>
                      <a:pt x="960" y="186"/>
                    </a:cubicBezTo>
                    <a:cubicBezTo>
                      <a:pt x="966" y="193"/>
                      <a:pt x="966" y="193"/>
                      <a:pt x="966" y="193"/>
                    </a:cubicBezTo>
                    <a:cubicBezTo>
                      <a:pt x="940" y="215"/>
                      <a:pt x="940" y="215"/>
                      <a:pt x="940" y="215"/>
                    </a:cubicBezTo>
                    <a:close/>
                    <a:moveTo>
                      <a:pt x="1028" y="360"/>
                    </a:moveTo>
                    <a:cubicBezTo>
                      <a:pt x="1059" y="348"/>
                      <a:pt x="1059" y="348"/>
                      <a:pt x="1059" y="348"/>
                    </a:cubicBezTo>
                    <a:cubicBezTo>
                      <a:pt x="1055" y="339"/>
                      <a:pt x="1055" y="339"/>
                      <a:pt x="1055" y="339"/>
                    </a:cubicBezTo>
                    <a:cubicBezTo>
                      <a:pt x="1024" y="352"/>
                      <a:pt x="1024" y="352"/>
                      <a:pt x="1024" y="352"/>
                    </a:cubicBezTo>
                    <a:cubicBezTo>
                      <a:pt x="1026" y="355"/>
                      <a:pt x="1027" y="358"/>
                      <a:pt x="1028" y="360"/>
                    </a:cubicBezTo>
                    <a:close/>
                    <a:moveTo>
                      <a:pt x="1052" y="442"/>
                    </a:moveTo>
                    <a:cubicBezTo>
                      <a:pt x="1085" y="435"/>
                      <a:pt x="1085" y="435"/>
                      <a:pt x="1085" y="435"/>
                    </a:cubicBezTo>
                    <a:cubicBezTo>
                      <a:pt x="1083" y="426"/>
                      <a:pt x="1083" y="426"/>
                      <a:pt x="1083" y="426"/>
                    </a:cubicBezTo>
                    <a:cubicBezTo>
                      <a:pt x="1050" y="433"/>
                      <a:pt x="1050" y="433"/>
                      <a:pt x="1050" y="433"/>
                    </a:cubicBezTo>
                    <a:cubicBezTo>
                      <a:pt x="1051" y="436"/>
                      <a:pt x="1052" y="439"/>
                      <a:pt x="1052" y="442"/>
                    </a:cubicBezTo>
                    <a:close/>
                    <a:moveTo>
                      <a:pt x="13" y="673"/>
                    </a:moveTo>
                    <a:cubicBezTo>
                      <a:pt x="46" y="666"/>
                      <a:pt x="46" y="666"/>
                      <a:pt x="46" y="666"/>
                    </a:cubicBezTo>
                    <a:cubicBezTo>
                      <a:pt x="45" y="663"/>
                      <a:pt x="45" y="660"/>
                      <a:pt x="44" y="657"/>
                    </a:cubicBezTo>
                    <a:cubicBezTo>
                      <a:pt x="11" y="664"/>
                      <a:pt x="11" y="664"/>
                      <a:pt x="11" y="664"/>
                    </a:cubicBezTo>
                    <a:cubicBezTo>
                      <a:pt x="13" y="673"/>
                      <a:pt x="13" y="673"/>
                      <a:pt x="13" y="673"/>
                    </a:cubicBezTo>
                    <a:close/>
                    <a:moveTo>
                      <a:pt x="41" y="759"/>
                    </a:moveTo>
                    <a:cubicBezTo>
                      <a:pt x="72" y="747"/>
                      <a:pt x="72" y="747"/>
                      <a:pt x="72" y="747"/>
                    </a:cubicBezTo>
                    <a:cubicBezTo>
                      <a:pt x="71" y="744"/>
                      <a:pt x="70" y="741"/>
                      <a:pt x="69" y="738"/>
                    </a:cubicBezTo>
                    <a:cubicBezTo>
                      <a:pt x="38" y="751"/>
                      <a:pt x="38" y="751"/>
                      <a:pt x="38" y="751"/>
                    </a:cubicBezTo>
                    <a:cubicBezTo>
                      <a:pt x="41" y="759"/>
                      <a:pt x="41" y="759"/>
                      <a:pt x="41" y="759"/>
                    </a:cubicBezTo>
                    <a:close/>
                    <a:moveTo>
                      <a:pt x="83" y="840"/>
                    </a:moveTo>
                    <a:cubicBezTo>
                      <a:pt x="111" y="822"/>
                      <a:pt x="111" y="822"/>
                      <a:pt x="111" y="822"/>
                    </a:cubicBezTo>
                    <a:cubicBezTo>
                      <a:pt x="110" y="820"/>
                      <a:pt x="108" y="817"/>
                      <a:pt x="106" y="815"/>
                    </a:cubicBezTo>
                    <a:cubicBezTo>
                      <a:pt x="78" y="832"/>
                      <a:pt x="78" y="832"/>
                      <a:pt x="78" y="832"/>
                    </a:cubicBezTo>
                    <a:cubicBezTo>
                      <a:pt x="83" y="840"/>
                      <a:pt x="83" y="840"/>
                      <a:pt x="83" y="840"/>
                    </a:cubicBezTo>
                    <a:close/>
                    <a:moveTo>
                      <a:pt x="1002" y="858"/>
                    </a:moveTo>
                    <a:cubicBezTo>
                      <a:pt x="997" y="866"/>
                      <a:pt x="997" y="866"/>
                      <a:pt x="997" y="866"/>
                    </a:cubicBezTo>
                    <a:cubicBezTo>
                      <a:pt x="969" y="847"/>
                      <a:pt x="969" y="847"/>
                      <a:pt x="969" y="847"/>
                    </a:cubicBezTo>
                    <a:cubicBezTo>
                      <a:pt x="971" y="844"/>
                      <a:pt x="973" y="842"/>
                      <a:pt x="974" y="839"/>
                    </a:cubicBezTo>
                    <a:cubicBezTo>
                      <a:pt x="1002" y="858"/>
                      <a:pt x="1002" y="858"/>
                      <a:pt x="1002" y="858"/>
                    </a:cubicBezTo>
                    <a:close/>
                    <a:moveTo>
                      <a:pt x="1047" y="779"/>
                    </a:moveTo>
                    <a:cubicBezTo>
                      <a:pt x="1016" y="765"/>
                      <a:pt x="1016" y="765"/>
                      <a:pt x="1016" y="765"/>
                    </a:cubicBezTo>
                    <a:cubicBezTo>
                      <a:pt x="1015" y="768"/>
                      <a:pt x="1014" y="771"/>
                      <a:pt x="1012" y="773"/>
                    </a:cubicBezTo>
                    <a:cubicBezTo>
                      <a:pt x="1043" y="787"/>
                      <a:pt x="1043" y="787"/>
                      <a:pt x="1043" y="787"/>
                    </a:cubicBezTo>
                    <a:cubicBezTo>
                      <a:pt x="1047" y="779"/>
                      <a:pt x="1047" y="779"/>
                      <a:pt x="1047" y="779"/>
                    </a:cubicBezTo>
                    <a:close/>
                    <a:moveTo>
                      <a:pt x="1078" y="694"/>
                    </a:moveTo>
                    <a:cubicBezTo>
                      <a:pt x="1045" y="685"/>
                      <a:pt x="1045" y="685"/>
                      <a:pt x="1045" y="685"/>
                    </a:cubicBezTo>
                    <a:cubicBezTo>
                      <a:pt x="1045" y="688"/>
                      <a:pt x="1044" y="691"/>
                      <a:pt x="1043" y="694"/>
                    </a:cubicBezTo>
                    <a:cubicBezTo>
                      <a:pt x="1075" y="703"/>
                      <a:pt x="1075" y="703"/>
                      <a:pt x="1075" y="703"/>
                    </a:cubicBezTo>
                    <a:cubicBezTo>
                      <a:pt x="1078" y="694"/>
                      <a:pt x="1078" y="694"/>
                      <a:pt x="1078" y="694"/>
                    </a:cubicBezTo>
                    <a:close/>
                    <a:moveTo>
                      <a:pt x="1094" y="605"/>
                    </a:moveTo>
                    <a:cubicBezTo>
                      <a:pt x="1061" y="601"/>
                      <a:pt x="1061" y="601"/>
                      <a:pt x="1061" y="601"/>
                    </a:cubicBezTo>
                    <a:cubicBezTo>
                      <a:pt x="1061" y="604"/>
                      <a:pt x="1060" y="607"/>
                      <a:pt x="1060" y="610"/>
                    </a:cubicBezTo>
                    <a:cubicBezTo>
                      <a:pt x="1093" y="614"/>
                      <a:pt x="1093" y="614"/>
                      <a:pt x="1093" y="614"/>
                    </a:cubicBezTo>
                    <a:cubicBezTo>
                      <a:pt x="1094" y="605"/>
                      <a:pt x="1094" y="605"/>
                      <a:pt x="1094" y="605"/>
                    </a:cubicBezTo>
                    <a:close/>
                    <a:moveTo>
                      <a:pt x="1096" y="514"/>
                    </a:moveTo>
                    <a:cubicBezTo>
                      <a:pt x="1062" y="516"/>
                      <a:pt x="1062" y="516"/>
                      <a:pt x="1062" y="516"/>
                    </a:cubicBezTo>
                    <a:cubicBezTo>
                      <a:pt x="1063" y="519"/>
                      <a:pt x="1063" y="522"/>
                      <a:pt x="1063" y="525"/>
                    </a:cubicBezTo>
                    <a:cubicBezTo>
                      <a:pt x="1097" y="523"/>
                      <a:pt x="1097" y="523"/>
                      <a:pt x="1097" y="523"/>
                    </a:cubicBezTo>
                    <a:lnTo>
                      <a:pt x="1096" y="5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23@|5FFC:0|FBC:0|LFC:0|LBC:16777215"/>
              <p:cNvSpPr>
                <a:spLocks noEditPoints="1"/>
              </p:cNvSpPr>
              <p:nvPr/>
            </p:nvSpPr>
            <p:spPr bwMode="auto">
              <a:xfrm>
                <a:off x="3865407" y="1940294"/>
                <a:ext cx="1286294" cy="989658"/>
              </a:xfrm>
              <a:custGeom>
                <a:avLst/>
                <a:gdLst>
                  <a:gd name="T0" fmla="*/ 90 w 980"/>
                  <a:gd name="T1" fmla="*/ 661 h 754"/>
                  <a:gd name="T2" fmla="*/ 45 w 980"/>
                  <a:gd name="T3" fmla="*/ 694 h 754"/>
                  <a:gd name="T4" fmla="*/ 39 w 980"/>
                  <a:gd name="T5" fmla="*/ 683 h 754"/>
                  <a:gd name="T6" fmla="*/ 856 w 980"/>
                  <a:gd name="T7" fmla="*/ 726 h 754"/>
                  <a:gd name="T8" fmla="*/ 908 w 980"/>
                  <a:gd name="T9" fmla="*/ 746 h 754"/>
                  <a:gd name="T10" fmla="*/ 903 w 980"/>
                  <a:gd name="T11" fmla="*/ 754 h 754"/>
                  <a:gd name="T12" fmla="*/ 918 w 980"/>
                  <a:gd name="T13" fmla="*/ 648 h 754"/>
                  <a:gd name="T14" fmla="*/ 954 w 980"/>
                  <a:gd name="T15" fmla="*/ 649 h 754"/>
                  <a:gd name="T16" fmla="*/ 950 w 980"/>
                  <a:gd name="T17" fmla="*/ 658 h 754"/>
                  <a:gd name="T18" fmla="*/ 920 w 980"/>
                  <a:gd name="T19" fmla="*/ 556 h 754"/>
                  <a:gd name="T20" fmla="*/ 977 w 980"/>
                  <a:gd name="T21" fmla="*/ 553 h 754"/>
                  <a:gd name="T22" fmla="*/ 974 w 980"/>
                  <a:gd name="T23" fmla="*/ 564 h 754"/>
                  <a:gd name="T24" fmla="*/ 946 w 980"/>
                  <a:gd name="T25" fmla="*/ 460 h 754"/>
                  <a:gd name="T26" fmla="*/ 978 w 980"/>
                  <a:gd name="T27" fmla="*/ 447 h 754"/>
                  <a:gd name="T28" fmla="*/ 980 w 980"/>
                  <a:gd name="T29" fmla="*/ 457 h 754"/>
                  <a:gd name="T30" fmla="*/ 912 w 980"/>
                  <a:gd name="T31" fmla="*/ 382 h 754"/>
                  <a:gd name="T32" fmla="*/ 962 w 980"/>
                  <a:gd name="T33" fmla="*/ 357 h 754"/>
                  <a:gd name="T34" fmla="*/ 966 w 980"/>
                  <a:gd name="T35" fmla="*/ 368 h 754"/>
                  <a:gd name="T36" fmla="*/ 42 w 980"/>
                  <a:gd name="T37" fmla="*/ 577 h 754"/>
                  <a:gd name="T38" fmla="*/ 11 w 980"/>
                  <a:gd name="T39" fmla="*/ 595 h 754"/>
                  <a:gd name="T40" fmla="*/ 9 w 980"/>
                  <a:gd name="T41" fmla="*/ 584 h 754"/>
                  <a:gd name="T42" fmla="*/ 54 w 980"/>
                  <a:gd name="T43" fmla="*/ 483 h 754"/>
                  <a:gd name="T44" fmla="*/ 0 w 980"/>
                  <a:gd name="T45" fmla="*/ 494 h 754"/>
                  <a:gd name="T46" fmla="*/ 0 w 980"/>
                  <a:gd name="T47" fmla="*/ 483 h 754"/>
                  <a:gd name="T48" fmla="*/ 45 w 980"/>
                  <a:gd name="T49" fmla="*/ 387 h 754"/>
                  <a:gd name="T50" fmla="*/ 9 w 980"/>
                  <a:gd name="T51" fmla="*/ 390 h 754"/>
                  <a:gd name="T52" fmla="*/ 12 w 980"/>
                  <a:gd name="T53" fmla="*/ 380 h 754"/>
                  <a:gd name="T54" fmla="*/ 92 w 980"/>
                  <a:gd name="T55" fmla="*/ 310 h 754"/>
                  <a:gd name="T56" fmla="*/ 38 w 980"/>
                  <a:gd name="T57" fmla="*/ 299 h 754"/>
                  <a:gd name="T58" fmla="*/ 42 w 980"/>
                  <a:gd name="T59" fmla="*/ 289 h 754"/>
                  <a:gd name="T60" fmla="*/ 123 w 980"/>
                  <a:gd name="T61" fmla="*/ 218 h 754"/>
                  <a:gd name="T62" fmla="*/ 88 w 980"/>
                  <a:gd name="T63" fmla="*/ 208 h 754"/>
                  <a:gd name="T64" fmla="*/ 95 w 980"/>
                  <a:gd name="T65" fmla="*/ 198 h 754"/>
                  <a:gd name="T66" fmla="*/ 196 w 980"/>
                  <a:gd name="T67" fmla="*/ 167 h 754"/>
                  <a:gd name="T68" fmla="*/ 150 w 980"/>
                  <a:gd name="T69" fmla="*/ 135 h 754"/>
                  <a:gd name="T70" fmla="*/ 158 w 980"/>
                  <a:gd name="T71" fmla="*/ 128 h 754"/>
                  <a:gd name="T72" fmla="*/ 262 w 980"/>
                  <a:gd name="T73" fmla="*/ 93 h 754"/>
                  <a:gd name="T74" fmla="*/ 236 w 980"/>
                  <a:gd name="T75" fmla="*/ 70 h 754"/>
                  <a:gd name="T76" fmla="*/ 246 w 980"/>
                  <a:gd name="T77" fmla="*/ 63 h 754"/>
                  <a:gd name="T78" fmla="*/ 351 w 980"/>
                  <a:gd name="T79" fmla="*/ 75 h 754"/>
                  <a:gd name="T80" fmla="*/ 323 w 980"/>
                  <a:gd name="T81" fmla="*/ 28 h 754"/>
                  <a:gd name="T82" fmla="*/ 332 w 980"/>
                  <a:gd name="T83" fmla="*/ 24 h 754"/>
                  <a:gd name="T84" fmla="*/ 440 w 980"/>
                  <a:gd name="T85" fmla="*/ 35 h 754"/>
                  <a:gd name="T86" fmla="*/ 425 w 980"/>
                  <a:gd name="T87" fmla="*/ 2 h 754"/>
                  <a:gd name="T88" fmla="*/ 436 w 980"/>
                  <a:gd name="T89" fmla="*/ 1 h 754"/>
                  <a:gd name="T90" fmla="*/ 530 w 980"/>
                  <a:gd name="T91" fmla="*/ 55 h 754"/>
                  <a:gd name="T92" fmla="*/ 524 w 980"/>
                  <a:gd name="T93" fmla="*/ 0 h 754"/>
                  <a:gd name="T94" fmla="*/ 534 w 980"/>
                  <a:gd name="T95" fmla="*/ 0 h 754"/>
                  <a:gd name="T96" fmla="*/ 625 w 980"/>
                  <a:gd name="T97" fmla="*/ 52 h 754"/>
                  <a:gd name="T98" fmla="*/ 624 w 980"/>
                  <a:gd name="T99" fmla="*/ 17 h 754"/>
                  <a:gd name="T100" fmla="*/ 634 w 980"/>
                  <a:gd name="T101" fmla="*/ 20 h 754"/>
                  <a:gd name="T102" fmla="*/ 700 w 980"/>
                  <a:gd name="T103" fmla="*/ 106 h 754"/>
                  <a:gd name="T104" fmla="*/ 717 w 980"/>
                  <a:gd name="T105" fmla="*/ 54 h 754"/>
                  <a:gd name="T106" fmla="*/ 726 w 980"/>
                  <a:gd name="T107" fmla="*/ 59 h 754"/>
                  <a:gd name="T108" fmla="*/ 785 w 980"/>
                  <a:gd name="T109" fmla="*/ 140 h 754"/>
                  <a:gd name="T110" fmla="*/ 799 w 980"/>
                  <a:gd name="T111" fmla="*/ 108 h 754"/>
                  <a:gd name="T112" fmla="*/ 807 w 980"/>
                  <a:gd name="T113" fmla="*/ 114 h 754"/>
                  <a:gd name="T114" fmla="*/ 834 w 980"/>
                  <a:gd name="T115" fmla="*/ 220 h 754"/>
                  <a:gd name="T116" fmla="*/ 869 w 980"/>
                  <a:gd name="T117" fmla="*/ 178 h 754"/>
                  <a:gd name="T118" fmla="*/ 876 w 980"/>
                  <a:gd name="T119" fmla="*/ 186 h 754"/>
                  <a:gd name="T120" fmla="*/ 899 w 980"/>
                  <a:gd name="T121" fmla="*/ 286 h 754"/>
                  <a:gd name="T122" fmla="*/ 925 w 980"/>
                  <a:gd name="T123" fmla="*/ 26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80" h="754">
                    <a:moveTo>
                      <a:pt x="39" y="683"/>
                    </a:moveTo>
                    <a:lnTo>
                      <a:pt x="90" y="661"/>
                    </a:lnTo>
                    <a:lnTo>
                      <a:pt x="95" y="671"/>
                    </a:lnTo>
                    <a:lnTo>
                      <a:pt x="45" y="694"/>
                    </a:lnTo>
                    <a:lnTo>
                      <a:pt x="39" y="683"/>
                    </a:lnTo>
                    <a:lnTo>
                      <a:pt x="39" y="683"/>
                    </a:lnTo>
                    <a:close/>
                    <a:moveTo>
                      <a:pt x="903" y="754"/>
                    </a:moveTo>
                    <a:lnTo>
                      <a:pt x="856" y="726"/>
                    </a:lnTo>
                    <a:lnTo>
                      <a:pt x="862" y="717"/>
                    </a:lnTo>
                    <a:lnTo>
                      <a:pt x="908" y="746"/>
                    </a:lnTo>
                    <a:lnTo>
                      <a:pt x="903" y="754"/>
                    </a:lnTo>
                    <a:lnTo>
                      <a:pt x="903" y="754"/>
                    </a:lnTo>
                    <a:close/>
                    <a:moveTo>
                      <a:pt x="950" y="658"/>
                    </a:moveTo>
                    <a:lnTo>
                      <a:pt x="918" y="648"/>
                    </a:lnTo>
                    <a:lnTo>
                      <a:pt x="922" y="637"/>
                    </a:lnTo>
                    <a:lnTo>
                      <a:pt x="954" y="649"/>
                    </a:lnTo>
                    <a:lnTo>
                      <a:pt x="950" y="658"/>
                    </a:lnTo>
                    <a:lnTo>
                      <a:pt x="950" y="658"/>
                    </a:lnTo>
                    <a:close/>
                    <a:moveTo>
                      <a:pt x="974" y="564"/>
                    </a:moveTo>
                    <a:lnTo>
                      <a:pt x="920" y="556"/>
                    </a:lnTo>
                    <a:lnTo>
                      <a:pt x="922" y="545"/>
                    </a:lnTo>
                    <a:lnTo>
                      <a:pt x="977" y="553"/>
                    </a:lnTo>
                    <a:lnTo>
                      <a:pt x="974" y="564"/>
                    </a:lnTo>
                    <a:lnTo>
                      <a:pt x="974" y="564"/>
                    </a:lnTo>
                    <a:close/>
                    <a:moveTo>
                      <a:pt x="980" y="457"/>
                    </a:moveTo>
                    <a:lnTo>
                      <a:pt x="946" y="460"/>
                    </a:lnTo>
                    <a:lnTo>
                      <a:pt x="945" y="448"/>
                    </a:lnTo>
                    <a:lnTo>
                      <a:pt x="978" y="447"/>
                    </a:lnTo>
                    <a:lnTo>
                      <a:pt x="980" y="457"/>
                    </a:lnTo>
                    <a:lnTo>
                      <a:pt x="980" y="457"/>
                    </a:lnTo>
                    <a:close/>
                    <a:moveTo>
                      <a:pt x="966" y="368"/>
                    </a:moveTo>
                    <a:lnTo>
                      <a:pt x="912" y="382"/>
                    </a:lnTo>
                    <a:lnTo>
                      <a:pt x="910" y="371"/>
                    </a:lnTo>
                    <a:lnTo>
                      <a:pt x="962" y="357"/>
                    </a:lnTo>
                    <a:lnTo>
                      <a:pt x="966" y="368"/>
                    </a:lnTo>
                    <a:lnTo>
                      <a:pt x="966" y="368"/>
                    </a:lnTo>
                    <a:close/>
                    <a:moveTo>
                      <a:pt x="9" y="584"/>
                    </a:moveTo>
                    <a:lnTo>
                      <a:pt x="42" y="577"/>
                    </a:lnTo>
                    <a:lnTo>
                      <a:pt x="45" y="588"/>
                    </a:lnTo>
                    <a:lnTo>
                      <a:pt x="11" y="595"/>
                    </a:lnTo>
                    <a:lnTo>
                      <a:pt x="9" y="584"/>
                    </a:lnTo>
                    <a:lnTo>
                      <a:pt x="9" y="584"/>
                    </a:lnTo>
                    <a:close/>
                    <a:moveTo>
                      <a:pt x="0" y="483"/>
                    </a:moveTo>
                    <a:lnTo>
                      <a:pt x="54" y="483"/>
                    </a:lnTo>
                    <a:lnTo>
                      <a:pt x="54" y="494"/>
                    </a:lnTo>
                    <a:lnTo>
                      <a:pt x="0" y="494"/>
                    </a:lnTo>
                    <a:lnTo>
                      <a:pt x="0" y="483"/>
                    </a:lnTo>
                    <a:lnTo>
                      <a:pt x="0" y="483"/>
                    </a:lnTo>
                    <a:close/>
                    <a:moveTo>
                      <a:pt x="12" y="380"/>
                    </a:moveTo>
                    <a:lnTo>
                      <a:pt x="45" y="387"/>
                    </a:lnTo>
                    <a:lnTo>
                      <a:pt x="43" y="398"/>
                    </a:lnTo>
                    <a:lnTo>
                      <a:pt x="9" y="390"/>
                    </a:lnTo>
                    <a:lnTo>
                      <a:pt x="12" y="380"/>
                    </a:lnTo>
                    <a:lnTo>
                      <a:pt x="12" y="380"/>
                    </a:lnTo>
                    <a:close/>
                    <a:moveTo>
                      <a:pt x="42" y="289"/>
                    </a:moveTo>
                    <a:lnTo>
                      <a:pt x="92" y="310"/>
                    </a:lnTo>
                    <a:lnTo>
                      <a:pt x="88" y="321"/>
                    </a:lnTo>
                    <a:lnTo>
                      <a:pt x="38" y="299"/>
                    </a:lnTo>
                    <a:lnTo>
                      <a:pt x="42" y="289"/>
                    </a:lnTo>
                    <a:lnTo>
                      <a:pt x="42" y="289"/>
                    </a:lnTo>
                    <a:close/>
                    <a:moveTo>
                      <a:pt x="95" y="198"/>
                    </a:moveTo>
                    <a:lnTo>
                      <a:pt x="123" y="218"/>
                    </a:lnTo>
                    <a:lnTo>
                      <a:pt x="116" y="228"/>
                    </a:lnTo>
                    <a:lnTo>
                      <a:pt x="88" y="208"/>
                    </a:lnTo>
                    <a:lnTo>
                      <a:pt x="95" y="198"/>
                    </a:lnTo>
                    <a:lnTo>
                      <a:pt x="95" y="198"/>
                    </a:lnTo>
                    <a:close/>
                    <a:moveTo>
                      <a:pt x="158" y="128"/>
                    </a:moveTo>
                    <a:lnTo>
                      <a:pt x="196" y="167"/>
                    </a:lnTo>
                    <a:lnTo>
                      <a:pt x="188" y="175"/>
                    </a:lnTo>
                    <a:lnTo>
                      <a:pt x="150" y="135"/>
                    </a:lnTo>
                    <a:lnTo>
                      <a:pt x="158" y="128"/>
                    </a:lnTo>
                    <a:lnTo>
                      <a:pt x="158" y="128"/>
                    </a:lnTo>
                    <a:close/>
                    <a:moveTo>
                      <a:pt x="246" y="63"/>
                    </a:moveTo>
                    <a:lnTo>
                      <a:pt x="262" y="93"/>
                    </a:lnTo>
                    <a:lnTo>
                      <a:pt x="252" y="98"/>
                    </a:lnTo>
                    <a:lnTo>
                      <a:pt x="236" y="70"/>
                    </a:lnTo>
                    <a:lnTo>
                      <a:pt x="246" y="63"/>
                    </a:lnTo>
                    <a:lnTo>
                      <a:pt x="246" y="63"/>
                    </a:lnTo>
                    <a:close/>
                    <a:moveTo>
                      <a:pt x="332" y="24"/>
                    </a:moveTo>
                    <a:lnTo>
                      <a:pt x="351" y="75"/>
                    </a:lnTo>
                    <a:lnTo>
                      <a:pt x="340" y="79"/>
                    </a:lnTo>
                    <a:lnTo>
                      <a:pt x="323" y="28"/>
                    </a:lnTo>
                    <a:lnTo>
                      <a:pt x="332" y="24"/>
                    </a:lnTo>
                    <a:lnTo>
                      <a:pt x="332" y="24"/>
                    </a:lnTo>
                    <a:close/>
                    <a:moveTo>
                      <a:pt x="436" y="1"/>
                    </a:moveTo>
                    <a:lnTo>
                      <a:pt x="440" y="35"/>
                    </a:lnTo>
                    <a:lnTo>
                      <a:pt x="429" y="36"/>
                    </a:lnTo>
                    <a:lnTo>
                      <a:pt x="425" y="2"/>
                    </a:lnTo>
                    <a:lnTo>
                      <a:pt x="436" y="1"/>
                    </a:lnTo>
                    <a:lnTo>
                      <a:pt x="436" y="1"/>
                    </a:lnTo>
                    <a:close/>
                    <a:moveTo>
                      <a:pt x="534" y="0"/>
                    </a:moveTo>
                    <a:lnTo>
                      <a:pt x="530" y="55"/>
                    </a:lnTo>
                    <a:lnTo>
                      <a:pt x="520" y="54"/>
                    </a:lnTo>
                    <a:lnTo>
                      <a:pt x="524" y="0"/>
                    </a:lnTo>
                    <a:lnTo>
                      <a:pt x="534" y="0"/>
                    </a:lnTo>
                    <a:lnTo>
                      <a:pt x="534" y="0"/>
                    </a:lnTo>
                    <a:close/>
                    <a:moveTo>
                      <a:pt x="634" y="20"/>
                    </a:moveTo>
                    <a:lnTo>
                      <a:pt x="625" y="52"/>
                    </a:lnTo>
                    <a:lnTo>
                      <a:pt x="614" y="50"/>
                    </a:lnTo>
                    <a:lnTo>
                      <a:pt x="624" y="17"/>
                    </a:lnTo>
                    <a:lnTo>
                      <a:pt x="634" y="20"/>
                    </a:lnTo>
                    <a:lnTo>
                      <a:pt x="634" y="20"/>
                    </a:lnTo>
                    <a:close/>
                    <a:moveTo>
                      <a:pt x="726" y="59"/>
                    </a:moveTo>
                    <a:lnTo>
                      <a:pt x="700" y="106"/>
                    </a:lnTo>
                    <a:lnTo>
                      <a:pt x="691" y="102"/>
                    </a:lnTo>
                    <a:lnTo>
                      <a:pt x="717" y="54"/>
                    </a:lnTo>
                    <a:lnTo>
                      <a:pt x="726" y="59"/>
                    </a:lnTo>
                    <a:lnTo>
                      <a:pt x="726" y="59"/>
                    </a:lnTo>
                    <a:close/>
                    <a:moveTo>
                      <a:pt x="807" y="114"/>
                    </a:moveTo>
                    <a:lnTo>
                      <a:pt x="785" y="140"/>
                    </a:lnTo>
                    <a:lnTo>
                      <a:pt x="777" y="133"/>
                    </a:lnTo>
                    <a:lnTo>
                      <a:pt x="799" y="108"/>
                    </a:lnTo>
                    <a:lnTo>
                      <a:pt x="807" y="114"/>
                    </a:lnTo>
                    <a:lnTo>
                      <a:pt x="807" y="114"/>
                    </a:lnTo>
                    <a:close/>
                    <a:moveTo>
                      <a:pt x="876" y="186"/>
                    </a:moveTo>
                    <a:lnTo>
                      <a:pt x="834" y="220"/>
                    </a:lnTo>
                    <a:lnTo>
                      <a:pt x="827" y="212"/>
                    </a:lnTo>
                    <a:lnTo>
                      <a:pt x="869" y="178"/>
                    </a:lnTo>
                    <a:lnTo>
                      <a:pt x="876" y="186"/>
                    </a:lnTo>
                    <a:lnTo>
                      <a:pt x="876" y="186"/>
                    </a:lnTo>
                    <a:close/>
                    <a:moveTo>
                      <a:pt x="930" y="271"/>
                    </a:moveTo>
                    <a:lnTo>
                      <a:pt x="899" y="286"/>
                    </a:lnTo>
                    <a:lnTo>
                      <a:pt x="895" y="276"/>
                    </a:lnTo>
                    <a:lnTo>
                      <a:pt x="925" y="260"/>
                    </a:lnTo>
                    <a:lnTo>
                      <a:pt x="93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35@|5FFC:0|FBC:0|LFC:0|LBC:16777215"/>
              <p:cNvSpPr>
                <a:spLocks noEditPoints="1"/>
              </p:cNvSpPr>
              <p:nvPr/>
            </p:nvSpPr>
            <p:spPr bwMode="auto">
              <a:xfrm>
                <a:off x="4365486" y="2437747"/>
                <a:ext cx="286135" cy="288760"/>
              </a:xfrm>
              <a:custGeom>
                <a:avLst/>
                <a:gdLst>
                  <a:gd name="T0" fmla="*/ 81 w 162"/>
                  <a:gd name="T1" fmla="*/ 0 h 163"/>
                  <a:gd name="T2" fmla="*/ 162 w 162"/>
                  <a:gd name="T3" fmla="*/ 81 h 163"/>
                  <a:gd name="T4" fmla="*/ 81 w 162"/>
                  <a:gd name="T5" fmla="*/ 163 h 163"/>
                  <a:gd name="T6" fmla="*/ 0 w 162"/>
                  <a:gd name="T7" fmla="*/ 81 h 163"/>
                  <a:gd name="T8" fmla="*/ 81 w 162"/>
                  <a:gd name="T9" fmla="*/ 0 h 163"/>
                  <a:gd name="T10" fmla="*/ 81 w 162"/>
                  <a:gd name="T11" fmla="*/ 15 h 163"/>
                  <a:gd name="T12" fmla="*/ 15 w 162"/>
                  <a:gd name="T13" fmla="*/ 81 h 163"/>
                  <a:gd name="T14" fmla="*/ 81 w 162"/>
                  <a:gd name="T15" fmla="*/ 148 h 163"/>
                  <a:gd name="T16" fmla="*/ 148 w 162"/>
                  <a:gd name="T17" fmla="*/ 81 h 163"/>
                  <a:gd name="T18" fmla="*/ 81 w 162"/>
                  <a:gd name="T19" fmla="*/ 1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63">
                    <a:moveTo>
                      <a:pt x="81" y="0"/>
                    </a:moveTo>
                    <a:cubicBezTo>
                      <a:pt x="126" y="0"/>
                      <a:pt x="162" y="36"/>
                      <a:pt x="162" y="81"/>
                    </a:cubicBezTo>
                    <a:cubicBezTo>
                      <a:pt x="162" y="126"/>
                      <a:pt x="126" y="163"/>
                      <a:pt x="81" y="163"/>
                    </a:cubicBezTo>
                    <a:cubicBezTo>
                      <a:pt x="36" y="163"/>
                      <a:pt x="0" y="12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  <a:moveTo>
                      <a:pt x="81" y="15"/>
                    </a:moveTo>
                    <a:cubicBezTo>
                      <a:pt x="45" y="15"/>
                      <a:pt x="15" y="45"/>
                      <a:pt x="15" y="81"/>
                    </a:cubicBezTo>
                    <a:cubicBezTo>
                      <a:pt x="15" y="118"/>
                      <a:pt x="45" y="148"/>
                      <a:pt x="81" y="148"/>
                    </a:cubicBezTo>
                    <a:cubicBezTo>
                      <a:pt x="118" y="148"/>
                      <a:pt x="148" y="118"/>
                      <a:pt x="148" y="81"/>
                    </a:cubicBezTo>
                    <a:cubicBezTo>
                      <a:pt x="148" y="45"/>
                      <a:pt x="118" y="15"/>
                      <a:pt x="8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36@|5FFC:0|FBC:0|LFC:0|LBC:16777215"/>
              <p:cNvSpPr/>
              <p:nvPr/>
            </p:nvSpPr>
            <p:spPr bwMode="auto">
              <a:xfrm>
                <a:off x="4173782" y="2876550"/>
                <a:ext cx="703018" cy="280884"/>
              </a:xfrm>
              <a:custGeom>
                <a:avLst/>
                <a:gdLst>
                  <a:gd name="T0" fmla="*/ 66 w 298"/>
                  <a:gd name="T1" fmla="*/ 0 h 159"/>
                  <a:gd name="T2" fmla="*/ 232 w 298"/>
                  <a:gd name="T3" fmla="*/ 0 h 159"/>
                  <a:gd name="T4" fmla="*/ 298 w 298"/>
                  <a:gd name="T5" fmla="*/ 66 h 159"/>
                  <a:gd name="T6" fmla="*/ 298 w 298"/>
                  <a:gd name="T7" fmla="*/ 141 h 159"/>
                  <a:gd name="T8" fmla="*/ 280 w 298"/>
                  <a:gd name="T9" fmla="*/ 159 h 159"/>
                  <a:gd name="T10" fmla="*/ 18 w 298"/>
                  <a:gd name="T11" fmla="*/ 159 h 159"/>
                  <a:gd name="T12" fmla="*/ 0 w 298"/>
                  <a:gd name="T13" fmla="*/ 141 h 159"/>
                  <a:gd name="T14" fmla="*/ 0 w 298"/>
                  <a:gd name="T15" fmla="*/ 66 h 159"/>
                  <a:gd name="T16" fmla="*/ 66 w 298"/>
                  <a:gd name="T1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159">
                    <a:moveTo>
                      <a:pt x="66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68" y="0"/>
                      <a:pt x="298" y="30"/>
                      <a:pt x="298" y="66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51"/>
                      <a:pt x="290" y="159"/>
                      <a:pt x="280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9" y="159"/>
                      <a:pt x="0" y="151"/>
                      <a:pt x="0" y="14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38@|5FFC:0|FBC:0|LFC:0|LBC:16777215"/>
              <p:cNvSpPr>
                <a:spLocks noEditPoints="1"/>
              </p:cNvSpPr>
              <p:nvPr/>
            </p:nvSpPr>
            <p:spPr bwMode="auto">
              <a:xfrm>
                <a:off x="4356298" y="2990329"/>
                <a:ext cx="315010" cy="95815"/>
              </a:xfrm>
              <a:custGeom>
                <a:avLst/>
                <a:gdLst>
                  <a:gd name="T0" fmla="*/ 14 w 178"/>
                  <a:gd name="T1" fmla="*/ 1 h 54"/>
                  <a:gd name="T2" fmla="*/ 36 w 178"/>
                  <a:gd name="T3" fmla="*/ 3 h 54"/>
                  <a:gd name="T4" fmla="*/ 9 w 178"/>
                  <a:gd name="T5" fmla="*/ 5 h 54"/>
                  <a:gd name="T6" fmla="*/ 7 w 178"/>
                  <a:gd name="T7" fmla="*/ 25 h 54"/>
                  <a:gd name="T8" fmla="*/ 26 w 178"/>
                  <a:gd name="T9" fmla="*/ 23 h 54"/>
                  <a:gd name="T10" fmla="*/ 27 w 178"/>
                  <a:gd name="T11" fmla="*/ 30 h 54"/>
                  <a:gd name="T12" fmla="*/ 9 w 178"/>
                  <a:gd name="T13" fmla="*/ 30 h 54"/>
                  <a:gd name="T14" fmla="*/ 0 w 178"/>
                  <a:gd name="T15" fmla="*/ 46 h 54"/>
                  <a:gd name="T16" fmla="*/ 9 w 178"/>
                  <a:gd name="T17" fmla="*/ 30 h 54"/>
                  <a:gd name="T18" fmla="*/ 31 w 178"/>
                  <a:gd name="T19" fmla="*/ 46 h 54"/>
                  <a:gd name="T20" fmla="*/ 33 w 178"/>
                  <a:gd name="T21" fmla="*/ 29 h 54"/>
                  <a:gd name="T22" fmla="*/ 8 w 178"/>
                  <a:gd name="T23" fmla="*/ 47 h 54"/>
                  <a:gd name="T24" fmla="*/ 23 w 178"/>
                  <a:gd name="T25" fmla="*/ 53 h 54"/>
                  <a:gd name="T26" fmla="*/ 4 w 178"/>
                  <a:gd name="T27" fmla="*/ 52 h 54"/>
                  <a:gd name="T28" fmla="*/ 52 w 178"/>
                  <a:gd name="T29" fmla="*/ 6 h 54"/>
                  <a:gd name="T30" fmla="*/ 69 w 178"/>
                  <a:gd name="T31" fmla="*/ 6 h 54"/>
                  <a:gd name="T32" fmla="*/ 42 w 178"/>
                  <a:gd name="T33" fmla="*/ 21 h 54"/>
                  <a:gd name="T34" fmla="*/ 51 w 178"/>
                  <a:gd name="T35" fmla="*/ 7 h 54"/>
                  <a:gd name="T36" fmla="*/ 67 w 178"/>
                  <a:gd name="T37" fmla="*/ 25 h 54"/>
                  <a:gd name="T38" fmla="*/ 48 w 178"/>
                  <a:gd name="T39" fmla="*/ 29 h 54"/>
                  <a:gd name="T40" fmla="*/ 62 w 178"/>
                  <a:gd name="T41" fmla="*/ 46 h 54"/>
                  <a:gd name="T42" fmla="*/ 71 w 178"/>
                  <a:gd name="T43" fmla="*/ 33 h 54"/>
                  <a:gd name="T44" fmla="*/ 65 w 178"/>
                  <a:gd name="T45" fmla="*/ 30 h 54"/>
                  <a:gd name="T46" fmla="*/ 64 w 178"/>
                  <a:gd name="T47" fmla="*/ 50 h 54"/>
                  <a:gd name="T48" fmla="*/ 40 w 178"/>
                  <a:gd name="T49" fmla="*/ 50 h 54"/>
                  <a:gd name="T50" fmla="*/ 77 w 178"/>
                  <a:gd name="T51" fmla="*/ 3 h 54"/>
                  <a:gd name="T52" fmla="*/ 95 w 178"/>
                  <a:gd name="T53" fmla="*/ 23 h 54"/>
                  <a:gd name="T54" fmla="*/ 98 w 178"/>
                  <a:gd name="T55" fmla="*/ 7 h 54"/>
                  <a:gd name="T56" fmla="*/ 98 w 178"/>
                  <a:gd name="T57" fmla="*/ 27 h 54"/>
                  <a:gd name="T58" fmla="*/ 90 w 178"/>
                  <a:gd name="T59" fmla="*/ 50 h 54"/>
                  <a:gd name="T60" fmla="*/ 119 w 178"/>
                  <a:gd name="T61" fmla="*/ 1 h 54"/>
                  <a:gd name="T62" fmla="*/ 141 w 178"/>
                  <a:gd name="T63" fmla="*/ 3 h 54"/>
                  <a:gd name="T64" fmla="*/ 114 w 178"/>
                  <a:gd name="T65" fmla="*/ 6 h 54"/>
                  <a:gd name="T66" fmla="*/ 111 w 178"/>
                  <a:gd name="T67" fmla="*/ 24 h 54"/>
                  <a:gd name="T68" fmla="*/ 135 w 178"/>
                  <a:gd name="T69" fmla="*/ 23 h 54"/>
                  <a:gd name="T70" fmla="*/ 144 w 178"/>
                  <a:gd name="T71" fmla="*/ 8 h 54"/>
                  <a:gd name="T72" fmla="*/ 137 w 178"/>
                  <a:gd name="T73" fmla="*/ 7 h 54"/>
                  <a:gd name="T74" fmla="*/ 136 w 178"/>
                  <a:gd name="T75" fmla="*/ 26 h 54"/>
                  <a:gd name="T76" fmla="*/ 118 w 178"/>
                  <a:gd name="T77" fmla="*/ 23 h 54"/>
                  <a:gd name="T78" fmla="*/ 108 w 178"/>
                  <a:gd name="T79" fmla="*/ 33 h 54"/>
                  <a:gd name="T80" fmla="*/ 108 w 178"/>
                  <a:gd name="T81" fmla="*/ 50 h 54"/>
                  <a:gd name="T82" fmla="*/ 133 w 178"/>
                  <a:gd name="T83" fmla="*/ 50 h 54"/>
                  <a:gd name="T84" fmla="*/ 139 w 178"/>
                  <a:gd name="T85" fmla="*/ 33 h 54"/>
                  <a:gd name="T86" fmla="*/ 133 w 178"/>
                  <a:gd name="T87" fmla="*/ 31 h 54"/>
                  <a:gd name="T88" fmla="*/ 132 w 178"/>
                  <a:gd name="T89" fmla="*/ 51 h 54"/>
                  <a:gd name="T90" fmla="*/ 113 w 178"/>
                  <a:gd name="T91" fmla="*/ 53 h 54"/>
                  <a:gd name="T92" fmla="*/ 171 w 178"/>
                  <a:gd name="T93" fmla="*/ 6 h 54"/>
                  <a:gd name="T94" fmla="*/ 171 w 178"/>
                  <a:gd name="T95" fmla="*/ 0 h 54"/>
                  <a:gd name="T96" fmla="*/ 171 w 178"/>
                  <a:gd name="T97" fmla="*/ 6 h 54"/>
                  <a:gd name="T98" fmla="*/ 176 w 178"/>
                  <a:gd name="T99" fmla="*/ 20 h 54"/>
                  <a:gd name="T100" fmla="*/ 176 w 178"/>
                  <a:gd name="T101" fmla="*/ 3 h 54"/>
                  <a:gd name="T102" fmla="*/ 168 w 178"/>
                  <a:gd name="T103" fmla="*/ 23 h 54"/>
                  <a:gd name="T104" fmla="*/ 147 w 178"/>
                  <a:gd name="T105" fmla="*/ 26 h 54"/>
                  <a:gd name="T106" fmla="*/ 170 w 178"/>
                  <a:gd name="T107" fmla="*/ 48 h 54"/>
                  <a:gd name="T108" fmla="*/ 174 w 178"/>
                  <a:gd name="T109" fmla="*/ 31 h 54"/>
                  <a:gd name="T110" fmla="*/ 165 w 178"/>
                  <a:gd name="T111" fmla="*/ 46 h 54"/>
                  <a:gd name="T112" fmla="*/ 165 w 178"/>
                  <a:gd name="T113" fmla="*/ 52 h 54"/>
                  <a:gd name="T114" fmla="*/ 147 w 178"/>
                  <a:gd name="T115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8" h="54">
                    <a:moveTo>
                      <a:pt x="32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14" y="7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2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8" y="23"/>
                      <a:pt x="28" y="23"/>
                    </a:cubicBezTo>
                    <a:cubicBezTo>
                      <a:pt x="28" y="24"/>
                      <a:pt x="29" y="24"/>
                      <a:pt x="29" y="2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9" y="30"/>
                    </a:moveTo>
                    <a:cubicBezTo>
                      <a:pt x="7" y="27"/>
                      <a:pt x="7" y="27"/>
                      <a:pt x="7" y="27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6"/>
                      <a:pt x="0" y="46"/>
                    </a:cubicBezTo>
                    <a:cubicBezTo>
                      <a:pt x="0" y="46"/>
                      <a:pt x="1" y="47"/>
                      <a:pt x="1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9" y="30"/>
                      <a:pt x="9" y="30"/>
                      <a:pt x="9" y="30"/>
                    </a:cubicBezTo>
                    <a:close/>
                    <a:moveTo>
                      <a:pt x="25" y="46"/>
                    </a:moveTo>
                    <a:cubicBezTo>
                      <a:pt x="28" y="50"/>
                      <a:pt x="28" y="50"/>
                      <a:pt x="28" y="50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7"/>
                      <a:pt x="31" y="47"/>
                      <a:pt x="31" y="46"/>
                    </a:cubicBezTo>
                    <a:cubicBezTo>
                      <a:pt x="31" y="46"/>
                      <a:pt x="31" y="45"/>
                      <a:pt x="32" y="4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2"/>
                      <a:pt x="34" y="32"/>
                      <a:pt x="34" y="31"/>
                    </a:cubicBezTo>
                    <a:cubicBezTo>
                      <a:pt x="34" y="31"/>
                      <a:pt x="33" y="30"/>
                      <a:pt x="33" y="29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8" y="47"/>
                    </a:moveTo>
                    <a:cubicBezTo>
                      <a:pt x="24" y="47"/>
                      <a:pt x="24" y="47"/>
                      <a:pt x="24" y="47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4" y="53"/>
                      <a:pt x="23" y="53"/>
                    </a:cubicBezTo>
                    <a:cubicBezTo>
                      <a:pt x="23" y="53"/>
                      <a:pt x="22" y="53"/>
                      <a:pt x="21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3"/>
                      <a:pt x="6" y="53"/>
                      <a:pt x="6" y="53"/>
                    </a:cubicBezTo>
                    <a:cubicBezTo>
                      <a:pt x="5" y="53"/>
                      <a:pt x="5" y="52"/>
                      <a:pt x="4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69" y="6"/>
                    </a:moveTo>
                    <a:cubicBezTo>
                      <a:pt x="52" y="6"/>
                      <a:pt x="52" y="6"/>
                      <a:pt x="52" y="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9" y="6"/>
                      <a:pt x="69" y="6"/>
                      <a:pt x="69" y="6"/>
                    </a:cubicBezTo>
                    <a:close/>
                    <a:moveTo>
                      <a:pt x="51" y="7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2"/>
                      <a:pt x="42" y="23"/>
                      <a:pt x="43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1" y="7"/>
                      <a:pt x="51" y="7"/>
                      <a:pt x="51" y="7"/>
                    </a:cubicBezTo>
                    <a:close/>
                    <a:moveTo>
                      <a:pt x="49" y="23"/>
                    </a:move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5" y="23"/>
                      <a:pt x="65" y="23"/>
                    </a:cubicBezTo>
                    <a:cubicBezTo>
                      <a:pt x="66" y="24"/>
                      <a:pt x="66" y="24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0"/>
                      <a:pt x="49" y="30"/>
                      <a:pt x="48" y="29"/>
                    </a:cubicBezTo>
                    <a:cubicBezTo>
                      <a:pt x="48" y="29"/>
                      <a:pt x="47" y="29"/>
                      <a:pt x="47" y="28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3"/>
                      <a:pt x="49" y="23"/>
                      <a:pt x="49" y="23"/>
                    </a:cubicBezTo>
                    <a:close/>
                    <a:moveTo>
                      <a:pt x="62" y="46"/>
                    </a:moveTo>
                    <a:cubicBezTo>
                      <a:pt x="65" y="50"/>
                      <a:pt x="65" y="50"/>
                      <a:pt x="65" y="50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7"/>
                      <a:pt x="69" y="46"/>
                      <a:pt x="69" y="4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1" y="31"/>
                    </a:cubicBezTo>
                    <a:cubicBezTo>
                      <a:pt x="71" y="30"/>
                      <a:pt x="71" y="30"/>
                      <a:pt x="70" y="29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2" y="46"/>
                      <a:pt x="62" y="46"/>
                      <a:pt x="62" y="46"/>
                    </a:cubicBezTo>
                    <a:close/>
                    <a:moveTo>
                      <a:pt x="44" y="47"/>
                    </a:moveTo>
                    <a:cubicBezTo>
                      <a:pt x="61" y="47"/>
                      <a:pt x="61" y="47"/>
                      <a:pt x="61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53"/>
                      <a:pt x="60" y="53"/>
                      <a:pt x="5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4" y="47"/>
                      <a:pt x="44" y="47"/>
                      <a:pt x="44" y="47"/>
                    </a:cubicBezTo>
                    <a:close/>
                    <a:moveTo>
                      <a:pt x="97" y="6"/>
                    </a:moveTo>
                    <a:cubicBezTo>
                      <a:pt x="80" y="6"/>
                      <a:pt x="80" y="6"/>
                      <a:pt x="80" y="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97" y="6"/>
                      <a:pt x="97" y="6"/>
                      <a:pt x="97" y="6"/>
                    </a:cubicBezTo>
                    <a:close/>
                    <a:moveTo>
                      <a:pt x="95" y="23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5" y="23"/>
                      <a:pt x="95" y="23"/>
                      <a:pt x="95" y="23"/>
                    </a:cubicBezTo>
                    <a:close/>
                    <a:moveTo>
                      <a:pt x="90" y="50"/>
                    </a:moveTo>
                    <a:cubicBezTo>
                      <a:pt x="94" y="30"/>
                      <a:pt x="94" y="30"/>
                      <a:pt x="94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0"/>
                      <a:pt x="90" y="50"/>
                      <a:pt x="90" y="50"/>
                    </a:cubicBezTo>
                    <a:close/>
                    <a:moveTo>
                      <a:pt x="137" y="6"/>
                    </a:moveTo>
                    <a:cubicBezTo>
                      <a:pt x="120" y="6"/>
                      <a:pt x="120" y="6"/>
                      <a:pt x="120" y="6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1" y="0"/>
                      <a:pt x="122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0"/>
                      <a:pt x="140" y="1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7" y="6"/>
                      <a:pt x="137" y="6"/>
                      <a:pt x="137" y="6"/>
                    </a:cubicBezTo>
                    <a:close/>
                    <a:moveTo>
                      <a:pt x="119" y="7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3" y="7"/>
                      <a:pt x="113" y="8"/>
                      <a:pt x="112" y="9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1"/>
                      <a:pt x="110" y="21"/>
                      <a:pt x="110" y="21"/>
                    </a:cubicBezTo>
                    <a:cubicBezTo>
                      <a:pt x="110" y="22"/>
                      <a:pt x="111" y="23"/>
                      <a:pt x="111" y="24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9" y="7"/>
                      <a:pt x="119" y="7"/>
                      <a:pt x="119" y="7"/>
                    </a:cubicBezTo>
                    <a:close/>
                    <a:moveTo>
                      <a:pt x="135" y="23"/>
                    </a:move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41" y="23"/>
                      <a:pt x="141" y="22"/>
                      <a:pt x="142" y="20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7"/>
                      <a:pt x="144" y="7"/>
                    </a:cubicBezTo>
                    <a:cubicBezTo>
                      <a:pt x="144" y="6"/>
                      <a:pt x="143" y="6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5" y="23"/>
                      <a:pt x="135" y="23"/>
                      <a:pt x="135" y="23"/>
                    </a:cubicBezTo>
                    <a:close/>
                    <a:moveTo>
                      <a:pt x="118" y="23"/>
                    </a:moveTo>
                    <a:cubicBezTo>
                      <a:pt x="134" y="23"/>
                      <a:pt x="134" y="23"/>
                      <a:pt x="134" y="23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8" y="23"/>
                      <a:pt x="118" y="23"/>
                      <a:pt x="118" y="23"/>
                    </a:cubicBezTo>
                    <a:close/>
                    <a:moveTo>
                      <a:pt x="115" y="30"/>
                    </a:moveTo>
                    <a:cubicBezTo>
                      <a:pt x="113" y="27"/>
                      <a:pt x="113" y="27"/>
                      <a:pt x="113" y="27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09" y="31"/>
                      <a:pt x="108" y="31"/>
                      <a:pt x="108" y="33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6" y="47"/>
                      <a:pt x="106" y="47"/>
                      <a:pt x="107" y="48"/>
                    </a:cubicBezTo>
                    <a:cubicBezTo>
                      <a:pt x="108" y="50"/>
                      <a:pt x="108" y="50"/>
                      <a:pt x="108" y="50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5" y="30"/>
                      <a:pt x="115" y="30"/>
                      <a:pt x="115" y="30"/>
                    </a:cubicBezTo>
                    <a:close/>
                    <a:moveTo>
                      <a:pt x="130" y="46"/>
                    </a:moveTo>
                    <a:cubicBezTo>
                      <a:pt x="133" y="50"/>
                      <a:pt x="133" y="50"/>
                      <a:pt x="133" y="50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6"/>
                      <a:pt x="137" y="46"/>
                      <a:pt x="137" y="45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1"/>
                      <a:pt x="139" y="30"/>
                      <a:pt x="139" y="2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3" y="31"/>
                      <a:pt x="133" y="31"/>
                      <a:pt x="133" y="31"/>
                    </a:cubicBezTo>
                    <a:cubicBezTo>
                      <a:pt x="130" y="46"/>
                      <a:pt x="130" y="46"/>
                      <a:pt x="130" y="46"/>
                    </a:cubicBezTo>
                    <a:close/>
                    <a:moveTo>
                      <a:pt x="113" y="47"/>
                    </a:moveTo>
                    <a:cubicBezTo>
                      <a:pt x="129" y="47"/>
                      <a:pt x="129" y="47"/>
                      <a:pt x="129" y="47"/>
                    </a:cubicBezTo>
                    <a:cubicBezTo>
                      <a:pt x="132" y="51"/>
                      <a:pt x="132" y="51"/>
                      <a:pt x="132" y="51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0" y="53"/>
                      <a:pt x="129" y="53"/>
                      <a:pt x="129" y="53"/>
                    </a:cubicBezTo>
                    <a:cubicBezTo>
                      <a:pt x="129" y="53"/>
                      <a:pt x="128" y="53"/>
                      <a:pt x="127" y="53"/>
                    </a:cubicBezTo>
                    <a:cubicBezTo>
                      <a:pt x="113" y="53"/>
                      <a:pt x="113" y="53"/>
                      <a:pt x="113" y="53"/>
                    </a:cubicBezTo>
                    <a:cubicBezTo>
                      <a:pt x="112" y="53"/>
                      <a:pt x="111" y="53"/>
                      <a:pt x="110" y="52"/>
                    </a:cubicBezTo>
                    <a:cubicBezTo>
                      <a:pt x="109" y="51"/>
                      <a:pt x="109" y="51"/>
                      <a:pt x="109" y="51"/>
                    </a:cubicBezTo>
                    <a:cubicBezTo>
                      <a:pt x="113" y="47"/>
                      <a:pt x="113" y="47"/>
                      <a:pt x="113" y="47"/>
                    </a:cubicBezTo>
                    <a:close/>
                    <a:moveTo>
                      <a:pt x="171" y="6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2" y="0"/>
                      <a:pt x="173" y="0"/>
                      <a:pt x="173" y="0"/>
                    </a:cubicBezTo>
                    <a:cubicBezTo>
                      <a:pt x="173" y="0"/>
                      <a:pt x="174" y="0"/>
                      <a:pt x="174" y="1"/>
                    </a:cubicBezTo>
                    <a:cubicBezTo>
                      <a:pt x="175" y="2"/>
                      <a:pt x="175" y="2"/>
                      <a:pt x="175" y="2"/>
                    </a:cubicBezTo>
                    <a:cubicBezTo>
                      <a:pt x="171" y="6"/>
                      <a:pt x="171" y="6"/>
                      <a:pt x="171" y="6"/>
                    </a:cubicBezTo>
                    <a:close/>
                    <a:moveTo>
                      <a:pt x="169" y="22"/>
                    </a:moveTo>
                    <a:cubicBezTo>
                      <a:pt x="172" y="25"/>
                      <a:pt x="172" y="25"/>
                      <a:pt x="172" y="25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175" y="22"/>
                      <a:pt x="176" y="21"/>
                      <a:pt x="176" y="2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8"/>
                      <a:pt x="178" y="7"/>
                      <a:pt x="178" y="7"/>
                    </a:cubicBezTo>
                    <a:cubicBezTo>
                      <a:pt x="178" y="6"/>
                      <a:pt x="178" y="5"/>
                      <a:pt x="177" y="5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2" y="7"/>
                      <a:pt x="172" y="7"/>
                      <a:pt x="172" y="7"/>
                    </a:cubicBezTo>
                    <a:cubicBezTo>
                      <a:pt x="169" y="22"/>
                      <a:pt x="169" y="22"/>
                      <a:pt x="169" y="22"/>
                    </a:cubicBezTo>
                    <a:close/>
                    <a:moveTo>
                      <a:pt x="151" y="23"/>
                    </a:moveTo>
                    <a:cubicBezTo>
                      <a:pt x="168" y="23"/>
                      <a:pt x="168" y="23"/>
                      <a:pt x="168" y="23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51" y="23"/>
                      <a:pt x="151" y="23"/>
                      <a:pt x="151" y="23"/>
                    </a:cubicBezTo>
                    <a:close/>
                    <a:moveTo>
                      <a:pt x="165" y="46"/>
                    </a:moveTo>
                    <a:cubicBezTo>
                      <a:pt x="168" y="50"/>
                      <a:pt x="168" y="50"/>
                      <a:pt x="168" y="50"/>
                    </a:cubicBezTo>
                    <a:cubicBezTo>
                      <a:pt x="170" y="48"/>
                      <a:pt x="170" y="48"/>
                      <a:pt x="170" y="48"/>
                    </a:cubicBezTo>
                    <a:cubicBezTo>
                      <a:pt x="170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5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4" y="32"/>
                      <a:pt x="174" y="31"/>
                      <a:pt x="174" y="31"/>
                    </a:cubicBezTo>
                    <a:cubicBezTo>
                      <a:pt x="174" y="30"/>
                      <a:pt x="173" y="29"/>
                      <a:pt x="173" y="29"/>
                    </a:cubicBezTo>
                    <a:cubicBezTo>
                      <a:pt x="171" y="27"/>
                      <a:pt x="171" y="27"/>
                      <a:pt x="171" y="27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65" y="46"/>
                      <a:pt x="165" y="46"/>
                      <a:pt x="165" y="46"/>
                    </a:cubicBezTo>
                    <a:close/>
                    <a:moveTo>
                      <a:pt x="147" y="47"/>
                    </a:moveTo>
                    <a:cubicBezTo>
                      <a:pt x="164" y="47"/>
                      <a:pt x="164" y="47"/>
                      <a:pt x="164" y="47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5" y="52"/>
                      <a:pt x="165" y="52"/>
                      <a:pt x="165" y="52"/>
                    </a:cubicBezTo>
                    <a:cubicBezTo>
                      <a:pt x="164" y="53"/>
                      <a:pt x="163" y="53"/>
                      <a:pt x="161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3" y="50"/>
                      <a:pt x="143" y="50"/>
                      <a:pt x="143" y="50"/>
                    </a:cubicBezTo>
                    <a:lnTo>
                      <a:pt x="14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1@|5FFC:0|FBC:0|LFC:0|LBC:16777215"/>
              <p:cNvSpPr/>
              <p:nvPr/>
            </p:nvSpPr>
            <p:spPr bwMode="auto">
              <a:xfrm>
                <a:off x="3991892" y="1793288"/>
                <a:ext cx="486954" cy="699586"/>
              </a:xfrm>
              <a:custGeom>
                <a:avLst/>
                <a:gdLst>
                  <a:gd name="T0" fmla="*/ 0 w 275"/>
                  <a:gd name="T1" fmla="*/ 8 h 395"/>
                  <a:gd name="T2" fmla="*/ 10 w 275"/>
                  <a:gd name="T3" fmla="*/ 0 h 395"/>
                  <a:gd name="T4" fmla="*/ 275 w 275"/>
                  <a:gd name="T5" fmla="*/ 378 h 395"/>
                  <a:gd name="T6" fmla="*/ 249 w 275"/>
                  <a:gd name="T7" fmla="*/ 395 h 395"/>
                  <a:gd name="T8" fmla="*/ 0 w 275"/>
                  <a:gd name="T9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95">
                    <a:moveTo>
                      <a:pt x="0" y="8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275" y="378"/>
                      <a:pt x="275" y="378"/>
                      <a:pt x="275" y="378"/>
                    </a:cubicBezTo>
                    <a:cubicBezTo>
                      <a:pt x="265" y="382"/>
                      <a:pt x="257" y="387"/>
                      <a:pt x="249" y="395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1223900" y="2467109"/>
            <a:ext cx="9786579" cy="1083967"/>
            <a:chOff x="1223900" y="2467109"/>
            <a:chExt cx="9786579" cy="1083967"/>
          </a:xfrm>
          <a:solidFill>
            <a:srgbClr val="016AB6"/>
          </a:solidFill>
        </p:grpSpPr>
        <p:grpSp>
          <p:nvGrpSpPr>
            <p:cNvPr id="50" name="Group 66"/>
            <p:cNvGrpSpPr/>
            <p:nvPr/>
          </p:nvGrpSpPr>
          <p:grpSpPr>
            <a:xfrm>
              <a:off x="1223900" y="2467109"/>
              <a:ext cx="1336115" cy="1083967"/>
              <a:chOff x="3532020" y="1606907"/>
              <a:chExt cx="1954379" cy="1585554"/>
            </a:xfrm>
            <a:grpFill/>
          </p:grpSpPr>
          <p:sp>
            <p:nvSpPr>
              <p:cNvPr id="59" name="Freeform 6@|5FFC:0|FBC:0|LFC:0|LBC:16777215"/>
              <p:cNvSpPr>
                <a:spLocks noEditPoints="1"/>
              </p:cNvSpPr>
              <p:nvPr/>
            </p:nvSpPr>
            <p:spPr bwMode="auto">
              <a:xfrm>
                <a:off x="3532020" y="1606907"/>
                <a:ext cx="1954379" cy="1585554"/>
              </a:xfrm>
              <a:custGeom>
                <a:avLst/>
                <a:gdLst>
                  <a:gd name="T0" fmla="*/ 95 w 1489"/>
                  <a:gd name="T1" fmla="*/ 752 h 1208"/>
                  <a:gd name="T2" fmla="*/ 0 w 1489"/>
                  <a:gd name="T3" fmla="*/ 733 h 1208"/>
                  <a:gd name="T4" fmla="*/ 102 w 1489"/>
                  <a:gd name="T5" fmla="*/ 645 h 1208"/>
                  <a:gd name="T6" fmla="*/ 12 w 1489"/>
                  <a:gd name="T7" fmla="*/ 611 h 1208"/>
                  <a:gd name="T8" fmla="*/ 126 w 1489"/>
                  <a:gd name="T9" fmla="*/ 540 h 1208"/>
                  <a:gd name="T10" fmla="*/ 44 w 1489"/>
                  <a:gd name="T11" fmla="*/ 493 h 1208"/>
                  <a:gd name="T12" fmla="*/ 168 w 1489"/>
                  <a:gd name="T13" fmla="*/ 441 h 1208"/>
                  <a:gd name="T14" fmla="*/ 95 w 1489"/>
                  <a:gd name="T15" fmla="*/ 381 h 1208"/>
                  <a:gd name="T16" fmla="*/ 226 w 1489"/>
                  <a:gd name="T17" fmla="*/ 351 h 1208"/>
                  <a:gd name="T18" fmla="*/ 164 w 1489"/>
                  <a:gd name="T19" fmla="*/ 278 h 1208"/>
                  <a:gd name="T20" fmla="*/ 297 w 1489"/>
                  <a:gd name="T21" fmla="*/ 270 h 1208"/>
                  <a:gd name="T22" fmla="*/ 247 w 1489"/>
                  <a:gd name="T23" fmla="*/ 189 h 1208"/>
                  <a:gd name="T24" fmla="*/ 381 w 1489"/>
                  <a:gd name="T25" fmla="*/ 204 h 1208"/>
                  <a:gd name="T26" fmla="*/ 346 w 1489"/>
                  <a:gd name="T27" fmla="*/ 115 h 1208"/>
                  <a:gd name="T28" fmla="*/ 475 w 1489"/>
                  <a:gd name="T29" fmla="*/ 151 h 1208"/>
                  <a:gd name="T30" fmla="*/ 455 w 1489"/>
                  <a:gd name="T31" fmla="*/ 57 h 1208"/>
                  <a:gd name="T32" fmla="*/ 577 w 1489"/>
                  <a:gd name="T33" fmla="*/ 115 h 1208"/>
                  <a:gd name="T34" fmla="*/ 571 w 1489"/>
                  <a:gd name="T35" fmla="*/ 19 h 1208"/>
                  <a:gd name="T36" fmla="*/ 682 w 1489"/>
                  <a:gd name="T37" fmla="*/ 96 h 1208"/>
                  <a:gd name="T38" fmla="*/ 693 w 1489"/>
                  <a:gd name="T39" fmla="*/ 0 h 1208"/>
                  <a:gd name="T40" fmla="*/ 790 w 1489"/>
                  <a:gd name="T41" fmla="*/ 94 h 1208"/>
                  <a:gd name="T42" fmla="*/ 815 w 1489"/>
                  <a:gd name="T43" fmla="*/ 1 h 1208"/>
                  <a:gd name="T44" fmla="*/ 895 w 1489"/>
                  <a:gd name="T45" fmla="*/ 111 h 1208"/>
                  <a:gd name="T46" fmla="*/ 937 w 1489"/>
                  <a:gd name="T47" fmla="*/ 24 h 1208"/>
                  <a:gd name="T48" fmla="*/ 998 w 1489"/>
                  <a:gd name="T49" fmla="*/ 144 h 1208"/>
                  <a:gd name="T50" fmla="*/ 1053 w 1489"/>
                  <a:gd name="T51" fmla="*/ 66 h 1208"/>
                  <a:gd name="T52" fmla="*/ 1093 w 1489"/>
                  <a:gd name="T53" fmla="*/ 194 h 1208"/>
                  <a:gd name="T54" fmla="*/ 1160 w 1489"/>
                  <a:gd name="T55" fmla="*/ 125 h 1208"/>
                  <a:gd name="T56" fmla="*/ 1179 w 1489"/>
                  <a:gd name="T57" fmla="*/ 259 h 1208"/>
                  <a:gd name="T58" fmla="*/ 1257 w 1489"/>
                  <a:gd name="T59" fmla="*/ 202 h 1208"/>
                  <a:gd name="T60" fmla="*/ 1312 w 1489"/>
                  <a:gd name="T61" fmla="*/ 426 h 1208"/>
                  <a:gd name="T62" fmla="*/ 1404 w 1489"/>
                  <a:gd name="T63" fmla="*/ 398 h 1208"/>
                  <a:gd name="T64" fmla="*/ 1253 w 1489"/>
                  <a:gd name="T65" fmla="*/ 337 h 1208"/>
                  <a:gd name="T66" fmla="*/ 1338 w 1489"/>
                  <a:gd name="T67" fmla="*/ 294 h 1208"/>
                  <a:gd name="T68" fmla="*/ 150 w 1489"/>
                  <a:gd name="T69" fmla="*/ 1192 h 1208"/>
                  <a:gd name="T70" fmla="*/ 237 w 1489"/>
                  <a:gd name="T71" fmla="*/ 1149 h 1208"/>
                  <a:gd name="T72" fmla="*/ 1357 w 1489"/>
                  <a:gd name="T73" fmla="*/ 524 h 1208"/>
                  <a:gd name="T74" fmla="*/ 1451 w 1489"/>
                  <a:gd name="T75" fmla="*/ 512 h 1208"/>
                  <a:gd name="T76" fmla="*/ 1384 w 1489"/>
                  <a:gd name="T77" fmla="*/ 628 h 1208"/>
                  <a:gd name="T78" fmla="*/ 1479 w 1489"/>
                  <a:gd name="T79" fmla="*/ 632 h 1208"/>
                  <a:gd name="T80" fmla="*/ 8 w 1489"/>
                  <a:gd name="T81" fmla="*/ 854 h 1208"/>
                  <a:gd name="T82" fmla="*/ 104 w 1489"/>
                  <a:gd name="T83" fmla="*/ 857 h 1208"/>
                  <a:gd name="T84" fmla="*/ 37 w 1489"/>
                  <a:gd name="T85" fmla="*/ 973 h 1208"/>
                  <a:gd name="T86" fmla="*/ 131 w 1489"/>
                  <a:gd name="T87" fmla="*/ 961 h 1208"/>
                  <a:gd name="T88" fmla="*/ 84 w 1489"/>
                  <a:gd name="T89" fmla="*/ 1087 h 1208"/>
                  <a:gd name="T90" fmla="*/ 176 w 1489"/>
                  <a:gd name="T91" fmla="*/ 1060 h 1208"/>
                  <a:gd name="T92" fmla="*/ 1326 w 1489"/>
                  <a:gd name="T93" fmla="*/ 1208 h 1208"/>
                  <a:gd name="T94" fmla="*/ 1262 w 1489"/>
                  <a:gd name="T95" fmla="*/ 1135 h 1208"/>
                  <a:gd name="T96" fmla="*/ 1394 w 1489"/>
                  <a:gd name="T97" fmla="*/ 1106 h 1208"/>
                  <a:gd name="T98" fmla="*/ 1320 w 1489"/>
                  <a:gd name="T99" fmla="*/ 1045 h 1208"/>
                  <a:gd name="T100" fmla="*/ 1444 w 1489"/>
                  <a:gd name="T101" fmla="*/ 993 h 1208"/>
                  <a:gd name="T102" fmla="*/ 1362 w 1489"/>
                  <a:gd name="T103" fmla="*/ 945 h 1208"/>
                  <a:gd name="T104" fmla="*/ 1477 w 1489"/>
                  <a:gd name="T105" fmla="*/ 875 h 1208"/>
                  <a:gd name="T106" fmla="*/ 1386 w 1489"/>
                  <a:gd name="T107" fmla="*/ 841 h 1208"/>
                  <a:gd name="T108" fmla="*/ 1489 w 1489"/>
                  <a:gd name="T109" fmla="*/ 752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9" h="1208">
                    <a:moveTo>
                      <a:pt x="0" y="733"/>
                    </a:moveTo>
                    <a:lnTo>
                      <a:pt x="95" y="733"/>
                    </a:lnTo>
                    <a:lnTo>
                      <a:pt x="95" y="752"/>
                    </a:lnTo>
                    <a:lnTo>
                      <a:pt x="0" y="752"/>
                    </a:lnTo>
                    <a:lnTo>
                      <a:pt x="0" y="733"/>
                    </a:lnTo>
                    <a:lnTo>
                      <a:pt x="0" y="733"/>
                    </a:lnTo>
                    <a:close/>
                    <a:moveTo>
                      <a:pt x="12" y="611"/>
                    </a:moveTo>
                    <a:lnTo>
                      <a:pt x="104" y="626"/>
                    </a:lnTo>
                    <a:lnTo>
                      <a:pt x="102" y="645"/>
                    </a:lnTo>
                    <a:lnTo>
                      <a:pt x="8" y="629"/>
                    </a:lnTo>
                    <a:lnTo>
                      <a:pt x="12" y="611"/>
                    </a:lnTo>
                    <a:lnTo>
                      <a:pt x="12" y="611"/>
                    </a:lnTo>
                    <a:close/>
                    <a:moveTo>
                      <a:pt x="44" y="493"/>
                    </a:moveTo>
                    <a:lnTo>
                      <a:pt x="133" y="522"/>
                    </a:lnTo>
                    <a:lnTo>
                      <a:pt x="126" y="540"/>
                    </a:lnTo>
                    <a:lnTo>
                      <a:pt x="38" y="510"/>
                    </a:lnTo>
                    <a:lnTo>
                      <a:pt x="44" y="493"/>
                    </a:lnTo>
                    <a:lnTo>
                      <a:pt x="44" y="493"/>
                    </a:lnTo>
                    <a:close/>
                    <a:moveTo>
                      <a:pt x="95" y="381"/>
                    </a:moveTo>
                    <a:lnTo>
                      <a:pt x="177" y="425"/>
                    </a:lnTo>
                    <a:lnTo>
                      <a:pt x="168" y="441"/>
                    </a:lnTo>
                    <a:lnTo>
                      <a:pt x="85" y="397"/>
                    </a:lnTo>
                    <a:lnTo>
                      <a:pt x="95" y="381"/>
                    </a:lnTo>
                    <a:lnTo>
                      <a:pt x="95" y="381"/>
                    </a:lnTo>
                    <a:close/>
                    <a:moveTo>
                      <a:pt x="164" y="278"/>
                    </a:moveTo>
                    <a:lnTo>
                      <a:pt x="238" y="336"/>
                    </a:lnTo>
                    <a:lnTo>
                      <a:pt x="226" y="351"/>
                    </a:lnTo>
                    <a:lnTo>
                      <a:pt x="151" y="293"/>
                    </a:lnTo>
                    <a:lnTo>
                      <a:pt x="164" y="278"/>
                    </a:lnTo>
                    <a:lnTo>
                      <a:pt x="164" y="278"/>
                    </a:lnTo>
                    <a:close/>
                    <a:moveTo>
                      <a:pt x="247" y="189"/>
                    </a:moveTo>
                    <a:lnTo>
                      <a:pt x="311" y="258"/>
                    </a:lnTo>
                    <a:lnTo>
                      <a:pt x="297" y="270"/>
                    </a:lnTo>
                    <a:lnTo>
                      <a:pt x="234" y="201"/>
                    </a:lnTo>
                    <a:lnTo>
                      <a:pt x="247" y="189"/>
                    </a:lnTo>
                    <a:lnTo>
                      <a:pt x="247" y="189"/>
                    </a:lnTo>
                    <a:close/>
                    <a:moveTo>
                      <a:pt x="346" y="115"/>
                    </a:moveTo>
                    <a:lnTo>
                      <a:pt x="397" y="193"/>
                    </a:lnTo>
                    <a:lnTo>
                      <a:pt x="381" y="204"/>
                    </a:lnTo>
                    <a:lnTo>
                      <a:pt x="330" y="124"/>
                    </a:lnTo>
                    <a:lnTo>
                      <a:pt x="346" y="115"/>
                    </a:lnTo>
                    <a:lnTo>
                      <a:pt x="346" y="115"/>
                    </a:lnTo>
                    <a:close/>
                    <a:moveTo>
                      <a:pt x="455" y="57"/>
                    </a:moveTo>
                    <a:lnTo>
                      <a:pt x="493" y="143"/>
                    </a:lnTo>
                    <a:lnTo>
                      <a:pt x="475" y="151"/>
                    </a:lnTo>
                    <a:lnTo>
                      <a:pt x="438" y="65"/>
                    </a:lnTo>
                    <a:lnTo>
                      <a:pt x="455" y="57"/>
                    </a:lnTo>
                    <a:lnTo>
                      <a:pt x="455" y="57"/>
                    </a:lnTo>
                    <a:close/>
                    <a:moveTo>
                      <a:pt x="571" y="19"/>
                    </a:moveTo>
                    <a:lnTo>
                      <a:pt x="594" y="111"/>
                    </a:lnTo>
                    <a:lnTo>
                      <a:pt x="577" y="115"/>
                    </a:lnTo>
                    <a:lnTo>
                      <a:pt x="554" y="23"/>
                    </a:lnTo>
                    <a:lnTo>
                      <a:pt x="571" y="19"/>
                    </a:lnTo>
                    <a:lnTo>
                      <a:pt x="571" y="19"/>
                    </a:lnTo>
                    <a:close/>
                    <a:moveTo>
                      <a:pt x="693" y="0"/>
                    </a:moveTo>
                    <a:lnTo>
                      <a:pt x="701" y="94"/>
                    </a:lnTo>
                    <a:lnTo>
                      <a:pt x="682" y="96"/>
                    </a:lnTo>
                    <a:lnTo>
                      <a:pt x="674" y="1"/>
                    </a:lnTo>
                    <a:lnTo>
                      <a:pt x="693" y="0"/>
                    </a:lnTo>
                    <a:lnTo>
                      <a:pt x="693" y="0"/>
                    </a:lnTo>
                    <a:close/>
                    <a:moveTo>
                      <a:pt x="815" y="1"/>
                    </a:moveTo>
                    <a:lnTo>
                      <a:pt x="809" y="96"/>
                    </a:lnTo>
                    <a:lnTo>
                      <a:pt x="790" y="94"/>
                    </a:lnTo>
                    <a:lnTo>
                      <a:pt x="798" y="0"/>
                    </a:lnTo>
                    <a:lnTo>
                      <a:pt x="815" y="1"/>
                    </a:lnTo>
                    <a:lnTo>
                      <a:pt x="815" y="1"/>
                    </a:lnTo>
                    <a:close/>
                    <a:moveTo>
                      <a:pt x="937" y="24"/>
                    </a:moveTo>
                    <a:lnTo>
                      <a:pt x="914" y="115"/>
                    </a:lnTo>
                    <a:lnTo>
                      <a:pt x="895" y="111"/>
                    </a:lnTo>
                    <a:lnTo>
                      <a:pt x="919" y="19"/>
                    </a:lnTo>
                    <a:lnTo>
                      <a:pt x="937" y="24"/>
                    </a:lnTo>
                    <a:lnTo>
                      <a:pt x="937" y="24"/>
                    </a:lnTo>
                    <a:close/>
                    <a:moveTo>
                      <a:pt x="1053" y="66"/>
                    </a:moveTo>
                    <a:lnTo>
                      <a:pt x="1015" y="151"/>
                    </a:lnTo>
                    <a:lnTo>
                      <a:pt x="998" y="144"/>
                    </a:lnTo>
                    <a:lnTo>
                      <a:pt x="1035" y="58"/>
                    </a:lnTo>
                    <a:lnTo>
                      <a:pt x="1053" y="66"/>
                    </a:lnTo>
                    <a:lnTo>
                      <a:pt x="1053" y="66"/>
                    </a:lnTo>
                    <a:close/>
                    <a:moveTo>
                      <a:pt x="1160" y="125"/>
                    </a:moveTo>
                    <a:lnTo>
                      <a:pt x="1108" y="204"/>
                    </a:lnTo>
                    <a:lnTo>
                      <a:pt x="1093" y="194"/>
                    </a:lnTo>
                    <a:lnTo>
                      <a:pt x="1145" y="115"/>
                    </a:lnTo>
                    <a:lnTo>
                      <a:pt x="1160" y="125"/>
                    </a:lnTo>
                    <a:lnTo>
                      <a:pt x="1160" y="125"/>
                    </a:lnTo>
                    <a:close/>
                    <a:moveTo>
                      <a:pt x="1257" y="202"/>
                    </a:moveTo>
                    <a:lnTo>
                      <a:pt x="1192" y="271"/>
                    </a:lnTo>
                    <a:lnTo>
                      <a:pt x="1179" y="259"/>
                    </a:lnTo>
                    <a:lnTo>
                      <a:pt x="1242" y="190"/>
                    </a:lnTo>
                    <a:lnTo>
                      <a:pt x="1257" y="202"/>
                    </a:lnTo>
                    <a:lnTo>
                      <a:pt x="1257" y="202"/>
                    </a:lnTo>
                    <a:close/>
                    <a:moveTo>
                      <a:pt x="1404" y="398"/>
                    </a:moveTo>
                    <a:lnTo>
                      <a:pt x="1322" y="443"/>
                    </a:lnTo>
                    <a:lnTo>
                      <a:pt x="1312" y="426"/>
                    </a:lnTo>
                    <a:lnTo>
                      <a:pt x="1394" y="382"/>
                    </a:lnTo>
                    <a:lnTo>
                      <a:pt x="1404" y="398"/>
                    </a:lnTo>
                    <a:lnTo>
                      <a:pt x="1404" y="398"/>
                    </a:lnTo>
                    <a:close/>
                    <a:moveTo>
                      <a:pt x="1338" y="294"/>
                    </a:moveTo>
                    <a:lnTo>
                      <a:pt x="1264" y="352"/>
                    </a:lnTo>
                    <a:lnTo>
                      <a:pt x="1253" y="337"/>
                    </a:lnTo>
                    <a:lnTo>
                      <a:pt x="1327" y="279"/>
                    </a:lnTo>
                    <a:lnTo>
                      <a:pt x="1338" y="294"/>
                    </a:lnTo>
                    <a:lnTo>
                      <a:pt x="1338" y="294"/>
                    </a:lnTo>
                    <a:close/>
                    <a:moveTo>
                      <a:pt x="237" y="1149"/>
                    </a:moveTo>
                    <a:lnTo>
                      <a:pt x="162" y="1207"/>
                    </a:lnTo>
                    <a:lnTo>
                      <a:pt x="150" y="1192"/>
                    </a:lnTo>
                    <a:lnTo>
                      <a:pt x="224" y="1134"/>
                    </a:lnTo>
                    <a:lnTo>
                      <a:pt x="237" y="1149"/>
                    </a:lnTo>
                    <a:lnTo>
                      <a:pt x="237" y="1149"/>
                    </a:lnTo>
                    <a:close/>
                    <a:moveTo>
                      <a:pt x="1451" y="512"/>
                    </a:moveTo>
                    <a:lnTo>
                      <a:pt x="1362" y="543"/>
                    </a:lnTo>
                    <a:lnTo>
                      <a:pt x="1357" y="524"/>
                    </a:lnTo>
                    <a:lnTo>
                      <a:pt x="1446" y="494"/>
                    </a:lnTo>
                    <a:lnTo>
                      <a:pt x="1451" y="512"/>
                    </a:lnTo>
                    <a:lnTo>
                      <a:pt x="1451" y="512"/>
                    </a:lnTo>
                    <a:close/>
                    <a:moveTo>
                      <a:pt x="1479" y="632"/>
                    </a:moveTo>
                    <a:lnTo>
                      <a:pt x="1388" y="647"/>
                    </a:lnTo>
                    <a:lnTo>
                      <a:pt x="1384" y="628"/>
                    </a:lnTo>
                    <a:lnTo>
                      <a:pt x="1477" y="613"/>
                    </a:lnTo>
                    <a:lnTo>
                      <a:pt x="1479" y="632"/>
                    </a:lnTo>
                    <a:lnTo>
                      <a:pt x="1479" y="632"/>
                    </a:lnTo>
                    <a:close/>
                    <a:moveTo>
                      <a:pt x="104" y="857"/>
                    </a:moveTo>
                    <a:lnTo>
                      <a:pt x="11" y="873"/>
                    </a:lnTo>
                    <a:lnTo>
                      <a:pt x="8" y="854"/>
                    </a:lnTo>
                    <a:lnTo>
                      <a:pt x="102" y="840"/>
                    </a:lnTo>
                    <a:lnTo>
                      <a:pt x="104" y="857"/>
                    </a:lnTo>
                    <a:lnTo>
                      <a:pt x="104" y="857"/>
                    </a:lnTo>
                    <a:close/>
                    <a:moveTo>
                      <a:pt x="131" y="961"/>
                    </a:moveTo>
                    <a:lnTo>
                      <a:pt x="44" y="992"/>
                    </a:lnTo>
                    <a:lnTo>
                      <a:pt x="37" y="973"/>
                    </a:lnTo>
                    <a:lnTo>
                      <a:pt x="126" y="944"/>
                    </a:lnTo>
                    <a:lnTo>
                      <a:pt x="131" y="961"/>
                    </a:lnTo>
                    <a:lnTo>
                      <a:pt x="131" y="961"/>
                    </a:lnTo>
                    <a:close/>
                    <a:moveTo>
                      <a:pt x="176" y="1060"/>
                    </a:moveTo>
                    <a:lnTo>
                      <a:pt x="93" y="1104"/>
                    </a:lnTo>
                    <a:lnTo>
                      <a:pt x="84" y="1087"/>
                    </a:lnTo>
                    <a:lnTo>
                      <a:pt x="168" y="1042"/>
                    </a:lnTo>
                    <a:lnTo>
                      <a:pt x="176" y="1060"/>
                    </a:lnTo>
                    <a:lnTo>
                      <a:pt x="176" y="1060"/>
                    </a:lnTo>
                    <a:close/>
                    <a:moveTo>
                      <a:pt x="1262" y="1135"/>
                    </a:moveTo>
                    <a:lnTo>
                      <a:pt x="1336" y="1193"/>
                    </a:lnTo>
                    <a:lnTo>
                      <a:pt x="1326" y="1208"/>
                    </a:lnTo>
                    <a:lnTo>
                      <a:pt x="1251" y="1150"/>
                    </a:lnTo>
                    <a:lnTo>
                      <a:pt x="1262" y="1135"/>
                    </a:lnTo>
                    <a:lnTo>
                      <a:pt x="1262" y="1135"/>
                    </a:lnTo>
                    <a:close/>
                    <a:moveTo>
                      <a:pt x="1320" y="1045"/>
                    </a:moveTo>
                    <a:lnTo>
                      <a:pt x="1403" y="1089"/>
                    </a:lnTo>
                    <a:lnTo>
                      <a:pt x="1394" y="1106"/>
                    </a:lnTo>
                    <a:lnTo>
                      <a:pt x="1311" y="1061"/>
                    </a:lnTo>
                    <a:lnTo>
                      <a:pt x="1320" y="1045"/>
                    </a:lnTo>
                    <a:lnTo>
                      <a:pt x="1320" y="1045"/>
                    </a:lnTo>
                    <a:close/>
                    <a:moveTo>
                      <a:pt x="1362" y="945"/>
                    </a:moveTo>
                    <a:lnTo>
                      <a:pt x="1451" y="976"/>
                    </a:lnTo>
                    <a:lnTo>
                      <a:pt x="1444" y="993"/>
                    </a:lnTo>
                    <a:lnTo>
                      <a:pt x="1357" y="962"/>
                    </a:lnTo>
                    <a:lnTo>
                      <a:pt x="1362" y="945"/>
                    </a:lnTo>
                    <a:lnTo>
                      <a:pt x="1362" y="945"/>
                    </a:lnTo>
                    <a:close/>
                    <a:moveTo>
                      <a:pt x="1386" y="841"/>
                    </a:moveTo>
                    <a:lnTo>
                      <a:pt x="1479" y="856"/>
                    </a:lnTo>
                    <a:lnTo>
                      <a:pt x="1477" y="875"/>
                    </a:lnTo>
                    <a:lnTo>
                      <a:pt x="1384" y="860"/>
                    </a:lnTo>
                    <a:lnTo>
                      <a:pt x="1386" y="841"/>
                    </a:lnTo>
                    <a:lnTo>
                      <a:pt x="1386" y="841"/>
                    </a:lnTo>
                    <a:close/>
                    <a:moveTo>
                      <a:pt x="1394" y="733"/>
                    </a:moveTo>
                    <a:lnTo>
                      <a:pt x="1489" y="733"/>
                    </a:lnTo>
                    <a:lnTo>
                      <a:pt x="1489" y="752"/>
                    </a:lnTo>
                    <a:lnTo>
                      <a:pt x="1394" y="752"/>
                    </a:lnTo>
                    <a:lnTo>
                      <a:pt x="1394" y="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@|5FFC:0|FBC:0|LFC:0|LBC:16777215"/>
              <p:cNvSpPr>
                <a:spLocks noEditPoints="1"/>
              </p:cNvSpPr>
              <p:nvPr/>
            </p:nvSpPr>
            <p:spPr bwMode="auto">
              <a:xfrm>
                <a:off x="3537271" y="1608219"/>
                <a:ext cx="1943879" cy="1534365"/>
              </a:xfrm>
              <a:custGeom>
                <a:avLst/>
                <a:gdLst>
                  <a:gd name="T0" fmla="*/ 33 w 1097"/>
                  <a:gd name="T1" fmla="*/ 574 h 866"/>
                  <a:gd name="T2" fmla="*/ 36 w 1097"/>
                  <a:gd name="T3" fmla="*/ 602 h 866"/>
                  <a:gd name="T4" fmla="*/ 34 w 1097"/>
                  <a:gd name="T5" fmla="*/ 517 h 866"/>
                  <a:gd name="T6" fmla="*/ 46 w 1097"/>
                  <a:gd name="T7" fmla="*/ 433 h 866"/>
                  <a:gd name="T8" fmla="*/ 72 w 1097"/>
                  <a:gd name="T9" fmla="*/ 352 h 866"/>
                  <a:gd name="T10" fmla="*/ 111 w 1097"/>
                  <a:gd name="T11" fmla="*/ 276 h 866"/>
                  <a:gd name="T12" fmla="*/ 162 w 1097"/>
                  <a:gd name="T13" fmla="*/ 208 h 866"/>
                  <a:gd name="T14" fmla="*/ 224 w 1097"/>
                  <a:gd name="T15" fmla="*/ 149 h 866"/>
                  <a:gd name="T16" fmla="*/ 294 w 1097"/>
                  <a:gd name="T17" fmla="*/ 101 h 866"/>
                  <a:gd name="T18" fmla="*/ 372 w 1097"/>
                  <a:gd name="T19" fmla="*/ 65 h 866"/>
                  <a:gd name="T20" fmla="*/ 454 w 1097"/>
                  <a:gd name="T21" fmla="*/ 43 h 866"/>
                  <a:gd name="T22" fmla="*/ 539 w 1097"/>
                  <a:gd name="T23" fmla="*/ 34 h 866"/>
                  <a:gd name="T24" fmla="*/ 624 w 1097"/>
                  <a:gd name="T25" fmla="*/ 39 h 866"/>
                  <a:gd name="T26" fmla="*/ 707 w 1097"/>
                  <a:gd name="T27" fmla="*/ 59 h 866"/>
                  <a:gd name="T28" fmla="*/ 785 w 1097"/>
                  <a:gd name="T29" fmla="*/ 92 h 866"/>
                  <a:gd name="T30" fmla="*/ 857 w 1097"/>
                  <a:gd name="T31" fmla="*/ 137 h 866"/>
                  <a:gd name="T32" fmla="*/ 975 w 1097"/>
                  <a:gd name="T33" fmla="*/ 260 h 866"/>
                  <a:gd name="T34" fmla="*/ 921 w 1097"/>
                  <a:gd name="T35" fmla="*/ 193 h 866"/>
                  <a:gd name="T36" fmla="*/ 1016 w 1097"/>
                  <a:gd name="T37" fmla="*/ 334 h 866"/>
                  <a:gd name="T38" fmla="*/ 1046 w 1097"/>
                  <a:gd name="T39" fmla="*/ 414 h 866"/>
                  <a:gd name="T40" fmla="*/ 21 w 1097"/>
                  <a:gd name="T41" fmla="*/ 702 h 866"/>
                  <a:gd name="T42" fmla="*/ 54 w 1097"/>
                  <a:gd name="T43" fmla="*/ 787 h 866"/>
                  <a:gd name="T44" fmla="*/ 1018 w 1097"/>
                  <a:gd name="T45" fmla="*/ 832 h 866"/>
                  <a:gd name="T46" fmla="*/ 1059 w 1097"/>
                  <a:gd name="T47" fmla="*/ 751 h 866"/>
                  <a:gd name="T48" fmla="*/ 1085 w 1097"/>
                  <a:gd name="T49" fmla="*/ 664 h 866"/>
                  <a:gd name="T50" fmla="*/ 1097 w 1097"/>
                  <a:gd name="T51" fmla="*/ 574 h 866"/>
                  <a:gd name="T52" fmla="*/ 1093 w 1097"/>
                  <a:gd name="T53" fmla="*/ 484 h 866"/>
                  <a:gd name="T54" fmla="*/ 36 w 1097"/>
                  <a:gd name="T55" fmla="*/ 488 h 866"/>
                  <a:gd name="T56" fmla="*/ 53 w 1097"/>
                  <a:gd name="T57" fmla="*/ 405 h 866"/>
                  <a:gd name="T58" fmla="*/ 84 w 1097"/>
                  <a:gd name="T59" fmla="*/ 325 h 866"/>
                  <a:gd name="T60" fmla="*/ 127 w 1097"/>
                  <a:gd name="T61" fmla="*/ 252 h 866"/>
                  <a:gd name="T62" fmla="*/ 182 w 1097"/>
                  <a:gd name="T63" fmla="*/ 187 h 866"/>
                  <a:gd name="T64" fmla="*/ 247 w 1097"/>
                  <a:gd name="T65" fmla="*/ 131 h 866"/>
                  <a:gd name="T66" fmla="*/ 320 w 1097"/>
                  <a:gd name="T67" fmla="*/ 87 h 866"/>
                  <a:gd name="T68" fmla="*/ 399 w 1097"/>
                  <a:gd name="T69" fmla="*/ 56 h 866"/>
                  <a:gd name="T70" fmla="*/ 482 w 1097"/>
                  <a:gd name="T71" fmla="*/ 38 h 866"/>
                  <a:gd name="T72" fmla="*/ 567 w 1097"/>
                  <a:gd name="T73" fmla="*/ 34 h 866"/>
                  <a:gd name="T74" fmla="*/ 652 w 1097"/>
                  <a:gd name="T75" fmla="*/ 44 h 866"/>
                  <a:gd name="T76" fmla="*/ 734 w 1097"/>
                  <a:gd name="T77" fmla="*/ 68 h 866"/>
                  <a:gd name="T78" fmla="*/ 810 w 1097"/>
                  <a:gd name="T79" fmla="*/ 106 h 866"/>
                  <a:gd name="T80" fmla="*/ 880 w 1097"/>
                  <a:gd name="T81" fmla="*/ 155 h 866"/>
                  <a:gd name="T82" fmla="*/ 990 w 1097"/>
                  <a:gd name="T83" fmla="*/ 284 h 866"/>
                  <a:gd name="T84" fmla="*/ 940 w 1097"/>
                  <a:gd name="T85" fmla="*/ 215 h 866"/>
                  <a:gd name="T86" fmla="*/ 1028 w 1097"/>
                  <a:gd name="T87" fmla="*/ 360 h 866"/>
                  <a:gd name="T88" fmla="*/ 1052 w 1097"/>
                  <a:gd name="T89" fmla="*/ 442 h 866"/>
                  <a:gd name="T90" fmla="*/ 13 w 1097"/>
                  <a:gd name="T91" fmla="*/ 673 h 866"/>
                  <a:gd name="T92" fmla="*/ 41 w 1097"/>
                  <a:gd name="T93" fmla="*/ 759 h 866"/>
                  <a:gd name="T94" fmla="*/ 83 w 1097"/>
                  <a:gd name="T95" fmla="*/ 840 h 866"/>
                  <a:gd name="T96" fmla="*/ 1002 w 1097"/>
                  <a:gd name="T97" fmla="*/ 858 h 866"/>
                  <a:gd name="T98" fmla="*/ 1047 w 1097"/>
                  <a:gd name="T99" fmla="*/ 779 h 866"/>
                  <a:gd name="T100" fmla="*/ 1078 w 1097"/>
                  <a:gd name="T101" fmla="*/ 694 h 866"/>
                  <a:gd name="T102" fmla="*/ 1094 w 1097"/>
                  <a:gd name="T103" fmla="*/ 605 h 866"/>
                  <a:gd name="T104" fmla="*/ 1096 w 1097"/>
                  <a:gd name="T105" fmla="*/ 514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7" h="866">
                    <a:moveTo>
                      <a:pt x="33" y="574"/>
                    </a:moveTo>
                    <a:cubicBezTo>
                      <a:pt x="0" y="575"/>
                      <a:pt x="0" y="575"/>
                      <a:pt x="0" y="57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4" y="583"/>
                      <a:pt x="34" y="583"/>
                      <a:pt x="34" y="583"/>
                    </a:cubicBezTo>
                    <a:cubicBezTo>
                      <a:pt x="34" y="580"/>
                      <a:pt x="34" y="577"/>
                      <a:pt x="33" y="574"/>
                    </a:cubicBezTo>
                    <a:close/>
                    <a:moveTo>
                      <a:pt x="36" y="602"/>
                    </a:moveTo>
                    <a:cubicBezTo>
                      <a:pt x="2" y="606"/>
                      <a:pt x="2" y="606"/>
                      <a:pt x="2" y="606"/>
                    </a:cubicBezTo>
                    <a:cubicBezTo>
                      <a:pt x="3" y="615"/>
                      <a:pt x="3" y="615"/>
                      <a:pt x="3" y="615"/>
                    </a:cubicBezTo>
                    <a:cubicBezTo>
                      <a:pt x="37" y="611"/>
                      <a:pt x="37" y="611"/>
                      <a:pt x="37" y="611"/>
                    </a:cubicBezTo>
                    <a:cubicBezTo>
                      <a:pt x="36" y="608"/>
                      <a:pt x="36" y="605"/>
                      <a:pt x="36" y="602"/>
                    </a:cubicBezTo>
                    <a:close/>
                    <a:moveTo>
                      <a:pt x="34" y="517"/>
                    </a:moveTo>
                    <a:cubicBezTo>
                      <a:pt x="0" y="515"/>
                      <a:pt x="0" y="515"/>
                      <a:pt x="0" y="515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33" y="526"/>
                      <a:pt x="33" y="526"/>
                      <a:pt x="33" y="526"/>
                    </a:cubicBezTo>
                    <a:cubicBezTo>
                      <a:pt x="34" y="523"/>
                      <a:pt x="34" y="520"/>
                      <a:pt x="34" y="517"/>
                    </a:cubicBezTo>
                    <a:close/>
                    <a:moveTo>
                      <a:pt x="46" y="433"/>
                    </a:moveTo>
                    <a:cubicBezTo>
                      <a:pt x="13" y="425"/>
                      <a:pt x="13" y="425"/>
                      <a:pt x="13" y="425"/>
                    </a:cubicBezTo>
                    <a:cubicBezTo>
                      <a:pt x="11" y="434"/>
                      <a:pt x="11" y="434"/>
                      <a:pt x="11" y="434"/>
                    </a:cubicBezTo>
                    <a:cubicBezTo>
                      <a:pt x="44" y="442"/>
                      <a:pt x="44" y="442"/>
                      <a:pt x="44" y="442"/>
                    </a:cubicBezTo>
                    <a:cubicBezTo>
                      <a:pt x="45" y="439"/>
                      <a:pt x="45" y="436"/>
                      <a:pt x="46" y="433"/>
                    </a:cubicBezTo>
                    <a:close/>
                    <a:moveTo>
                      <a:pt x="72" y="352"/>
                    </a:moveTo>
                    <a:cubicBezTo>
                      <a:pt x="41" y="339"/>
                      <a:pt x="41" y="339"/>
                      <a:pt x="41" y="339"/>
                    </a:cubicBezTo>
                    <a:cubicBezTo>
                      <a:pt x="38" y="347"/>
                      <a:pt x="38" y="347"/>
                      <a:pt x="38" y="347"/>
                    </a:cubicBezTo>
                    <a:cubicBezTo>
                      <a:pt x="69" y="360"/>
                      <a:pt x="69" y="360"/>
                      <a:pt x="69" y="360"/>
                    </a:cubicBezTo>
                    <a:cubicBezTo>
                      <a:pt x="70" y="357"/>
                      <a:pt x="71" y="354"/>
                      <a:pt x="72" y="352"/>
                    </a:cubicBezTo>
                    <a:close/>
                    <a:moveTo>
                      <a:pt x="111" y="276"/>
                    </a:moveTo>
                    <a:cubicBezTo>
                      <a:pt x="83" y="258"/>
                      <a:pt x="83" y="258"/>
                      <a:pt x="83" y="258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107" y="284"/>
                      <a:pt x="107" y="284"/>
                      <a:pt x="107" y="284"/>
                    </a:cubicBezTo>
                    <a:cubicBezTo>
                      <a:pt x="108" y="281"/>
                      <a:pt x="110" y="279"/>
                      <a:pt x="111" y="276"/>
                    </a:cubicBezTo>
                    <a:close/>
                    <a:moveTo>
                      <a:pt x="162" y="208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1" y="193"/>
                      <a:pt x="131" y="193"/>
                      <a:pt x="131" y="193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8" y="212"/>
                      <a:pt x="160" y="210"/>
                      <a:pt x="162" y="208"/>
                    </a:cubicBezTo>
                    <a:close/>
                    <a:moveTo>
                      <a:pt x="224" y="149"/>
                    </a:moveTo>
                    <a:cubicBezTo>
                      <a:pt x="202" y="123"/>
                      <a:pt x="202" y="123"/>
                      <a:pt x="202" y="123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9" y="153"/>
                      <a:pt x="222" y="151"/>
                      <a:pt x="224" y="149"/>
                    </a:cubicBezTo>
                    <a:close/>
                    <a:moveTo>
                      <a:pt x="294" y="101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70" y="76"/>
                      <a:pt x="270" y="76"/>
                      <a:pt x="270" y="76"/>
                    </a:cubicBezTo>
                    <a:cubicBezTo>
                      <a:pt x="286" y="105"/>
                      <a:pt x="286" y="105"/>
                      <a:pt x="286" y="105"/>
                    </a:cubicBezTo>
                    <a:cubicBezTo>
                      <a:pt x="289" y="104"/>
                      <a:pt x="292" y="102"/>
                      <a:pt x="294" y="101"/>
                    </a:cubicBezTo>
                    <a:close/>
                    <a:moveTo>
                      <a:pt x="372" y="65"/>
                    </a:moveTo>
                    <a:cubicBezTo>
                      <a:pt x="360" y="34"/>
                      <a:pt x="360" y="34"/>
                      <a:pt x="360" y="34"/>
                    </a:cubicBezTo>
                    <a:cubicBezTo>
                      <a:pt x="351" y="37"/>
                      <a:pt x="351" y="37"/>
                      <a:pt x="351" y="37"/>
                    </a:cubicBezTo>
                    <a:cubicBezTo>
                      <a:pt x="363" y="68"/>
                      <a:pt x="363" y="68"/>
                      <a:pt x="363" y="68"/>
                    </a:cubicBezTo>
                    <a:cubicBezTo>
                      <a:pt x="366" y="67"/>
                      <a:pt x="369" y="66"/>
                      <a:pt x="372" y="65"/>
                    </a:cubicBezTo>
                    <a:close/>
                    <a:moveTo>
                      <a:pt x="454" y="43"/>
                    </a:moveTo>
                    <a:cubicBezTo>
                      <a:pt x="447" y="10"/>
                      <a:pt x="447" y="10"/>
                      <a:pt x="447" y="10"/>
                    </a:cubicBezTo>
                    <a:cubicBezTo>
                      <a:pt x="438" y="11"/>
                      <a:pt x="438" y="11"/>
                      <a:pt x="438" y="11"/>
                    </a:cubicBezTo>
                    <a:cubicBezTo>
                      <a:pt x="445" y="44"/>
                      <a:pt x="445" y="44"/>
                      <a:pt x="445" y="44"/>
                    </a:cubicBezTo>
                    <a:cubicBezTo>
                      <a:pt x="448" y="44"/>
                      <a:pt x="451" y="43"/>
                      <a:pt x="454" y="43"/>
                    </a:cubicBezTo>
                    <a:close/>
                    <a:moveTo>
                      <a:pt x="539" y="34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529" y="1"/>
                      <a:pt x="529" y="1"/>
                      <a:pt x="529" y="1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2" y="34"/>
                      <a:pt x="535" y="34"/>
                      <a:pt x="539" y="34"/>
                    </a:cubicBezTo>
                    <a:close/>
                    <a:moveTo>
                      <a:pt x="624" y="39"/>
                    </a:moveTo>
                    <a:cubicBezTo>
                      <a:pt x="628" y="6"/>
                      <a:pt x="628" y="6"/>
                      <a:pt x="628" y="6"/>
                    </a:cubicBezTo>
                    <a:cubicBezTo>
                      <a:pt x="619" y="5"/>
                      <a:pt x="619" y="5"/>
                      <a:pt x="619" y="5"/>
                    </a:cubicBezTo>
                    <a:cubicBezTo>
                      <a:pt x="615" y="38"/>
                      <a:pt x="615" y="38"/>
                      <a:pt x="615" y="38"/>
                    </a:cubicBezTo>
                    <a:cubicBezTo>
                      <a:pt x="618" y="39"/>
                      <a:pt x="621" y="39"/>
                      <a:pt x="624" y="39"/>
                    </a:cubicBezTo>
                    <a:close/>
                    <a:moveTo>
                      <a:pt x="707" y="59"/>
                    </a:moveTo>
                    <a:cubicBezTo>
                      <a:pt x="717" y="27"/>
                      <a:pt x="717" y="27"/>
                      <a:pt x="717" y="27"/>
                    </a:cubicBezTo>
                    <a:cubicBezTo>
                      <a:pt x="708" y="24"/>
                      <a:pt x="708" y="24"/>
                      <a:pt x="708" y="24"/>
                    </a:cubicBezTo>
                    <a:cubicBezTo>
                      <a:pt x="698" y="56"/>
                      <a:pt x="698" y="56"/>
                      <a:pt x="698" y="56"/>
                    </a:cubicBezTo>
                    <a:cubicBezTo>
                      <a:pt x="701" y="57"/>
                      <a:pt x="704" y="58"/>
                      <a:pt x="707" y="59"/>
                    </a:cubicBezTo>
                    <a:close/>
                    <a:moveTo>
                      <a:pt x="785" y="92"/>
                    </a:moveTo>
                    <a:cubicBezTo>
                      <a:pt x="800" y="62"/>
                      <a:pt x="800" y="62"/>
                      <a:pt x="800" y="62"/>
                    </a:cubicBezTo>
                    <a:cubicBezTo>
                      <a:pt x="792" y="58"/>
                      <a:pt x="792" y="58"/>
                      <a:pt x="792" y="58"/>
                    </a:cubicBezTo>
                    <a:cubicBezTo>
                      <a:pt x="777" y="87"/>
                      <a:pt x="777" y="87"/>
                      <a:pt x="777" y="87"/>
                    </a:cubicBezTo>
                    <a:cubicBezTo>
                      <a:pt x="780" y="89"/>
                      <a:pt x="782" y="90"/>
                      <a:pt x="785" y="92"/>
                    </a:cubicBezTo>
                    <a:close/>
                    <a:moveTo>
                      <a:pt x="857" y="137"/>
                    </a:moveTo>
                    <a:cubicBezTo>
                      <a:pt x="877" y="110"/>
                      <a:pt x="877" y="110"/>
                      <a:pt x="877" y="110"/>
                    </a:cubicBezTo>
                    <a:cubicBezTo>
                      <a:pt x="870" y="104"/>
                      <a:pt x="870" y="104"/>
                      <a:pt x="870" y="104"/>
                    </a:cubicBezTo>
                    <a:cubicBezTo>
                      <a:pt x="850" y="132"/>
                      <a:pt x="850" y="132"/>
                      <a:pt x="850" y="132"/>
                    </a:cubicBezTo>
                    <a:cubicBezTo>
                      <a:pt x="852" y="133"/>
                      <a:pt x="855" y="135"/>
                      <a:pt x="857" y="137"/>
                    </a:cubicBezTo>
                    <a:close/>
                    <a:moveTo>
                      <a:pt x="975" y="260"/>
                    </a:moveTo>
                    <a:cubicBezTo>
                      <a:pt x="1002" y="241"/>
                      <a:pt x="1002" y="241"/>
                      <a:pt x="1002" y="241"/>
                    </a:cubicBezTo>
                    <a:cubicBezTo>
                      <a:pt x="997" y="233"/>
                      <a:pt x="997" y="233"/>
                      <a:pt x="997" y="233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71" y="255"/>
                      <a:pt x="973" y="257"/>
                      <a:pt x="975" y="260"/>
                    </a:cubicBezTo>
                    <a:close/>
                    <a:moveTo>
                      <a:pt x="921" y="193"/>
                    </a:moveTo>
                    <a:cubicBezTo>
                      <a:pt x="945" y="170"/>
                      <a:pt x="945" y="170"/>
                      <a:pt x="945" y="170"/>
                    </a:cubicBezTo>
                    <a:cubicBezTo>
                      <a:pt x="939" y="164"/>
                      <a:pt x="939" y="164"/>
                      <a:pt x="939" y="164"/>
                    </a:cubicBezTo>
                    <a:cubicBezTo>
                      <a:pt x="915" y="187"/>
                      <a:pt x="915" y="187"/>
                      <a:pt x="915" y="187"/>
                    </a:cubicBezTo>
                    <a:cubicBezTo>
                      <a:pt x="917" y="189"/>
                      <a:pt x="919" y="191"/>
                      <a:pt x="921" y="193"/>
                    </a:cubicBezTo>
                    <a:close/>
                    <a:moveTo>
                      <a:pt x="1016" y="334"/>
                    </a:moveTo>
                    <a:cubicBezTo>
                      <a:pt x="1047" y="320"/>
                      <a:pt x="1047" y="320"/>
                      <a:pt x="1047" y="320"/>
                    </a:cubicBezTo>
                    <a:cubicBezTo>
                      <a:pt x="1043" y="311"/>
                      <a:pt x="1043" y="311"/>
                      <a:pt x="1043" y="311"/>
                    </a:cubicBezTo>
                    <a:cubicBezTo>
                      <a:pt x="1013" y="326"/>
                      <a:pt x="1013" y="326"/>
                      <a:pt x="1013" y="326"/>
                    </a:cubicBezTo>
                    <a:cubicBezTo>
                      <a:pt x="1014" y="328"/>
                      <a:pt x="1015" y="331"/>
                      <a:pt x="1016" y="334"/>
                    </a:cubicBezTo>
                    <a:close/>
                    <a:moveTo>
                      <a:pt x="1046" y="414"/>
                    </a:moveTo>
                    <a:cubicBezTo>
                      <a:pt x="1078" y="405"/>
                      <a:pt x="1078" y="405"/>
                      <a:pt x="1078" y="405"/>
                    </a:cubicBezTo>
                    <a:cubicBezTo>
                      <a:pt x="1075" y="396"/>
                      <a:pt x="1075" y="396"/>
                      <a:pt x="1075" y="396"/>
                    </a:cubicBezTo>
                    <a:cubicBezTo>
                      <a:pt x="1043" y="405"/>
                      <a:pt x="1043" y="405"/>
                      <a:pt x="1043" y="405"/>
                    </a:cubicBezTo>
                    <a:cubicBezTo>
                      <a:pt x="1044" y="408"/>
                      <a:pt x="1045" y="411"/>
                      <a:pt x="1046" y="414"/>
                    </a:cubicBezTo>
                    <a:close/>
                    <a:moveTo>
                      <a:pt x="21" y="702"/>
                    </a:moveTo>
                    <a:cubicBezTo>
                      <a:pt x="53" y="693"/>
                      <a:pt x="53" y="693"/>
                      <a:pt x="53" y="693"/>
                    </a:cubicBezTo>
                    <a:cubicBezTo>
                      <a:pt x="52" y="690"/>
                      <a:pt x="52" y="688"/>
                      <a:pt x="51" y="685"/>
                    </a:cubicBezTo>
                    <a:cubicBezTo>
                      <a:pt x="19" y="694"/>
                      <a:pt x="19" y="694"/>
                      <a:pt x="19" y="694"/>
                    </a:cubicBezTo>
                    <a:cubicBezTo>
                      <a:pt x="21" y="702"/>
                      <a:pt x="21" y="702"/>
                      <a:pt x="21" y="702"/>
                    </a:cubicBezTo>
                    <a:close/>
                    <a:moveTo>
                      <a:pt x="54" y="787"/>
                    </a:moveTo>
                    <a:cubicBezTo>
                      <a:pt x="84" y="773"/>
                      <a:pt x="84" y="773"/>
                      <a:pt x="84" y="773"/>
                    </a:cubicBezTo>
                    <a:cubicBezTo>
                      <a:pt x="82" y="770"/>
                      <a:pt x="81" y="767"/>
                      <a:pt x="80" y="765"/>
                    </a:cubicBezTo>
                    <a:cubicBezTo>
                      <a:pt x="50" y="779"/>
                      <a:pt x="50" y="779"/>
                      <a:pt x="50" y="779"/>
                    </a:cubicBezTo>
                    <a:cubicBezTo>
                      <a:pt x="54" y="787"/>
                      <a:pt x="54" y="787"/>
                      <a:pt x="54" y="787"/>
                    </a:cubicBezTo>
                    <a:close/>
                    <a:moveTo>
                      <a:pt x="1018" y="832"/>
                    </a:moveTo>
                    <a:cubicBezTo>
                      <a:pt x="990" y="815"/>
                      <a:pt x="990" y="815"/>
                      <a:pt x="990" y="815"/>
                    </a:cubicBezTo>
                    <a:cubicBezTo>
                      <a:pt x="988" y="818"/>
                      <a:pt x="987" y="820"/>
                      <a:pt x="985" y="823"/>
                    </a:cubicBezTo>
                    <a:cubicBezTo>
                      <a:pt x="1014" y="840"/>
                      <a:pt x="1014" y="840"/>
                      <a:pt x="1014" y="840"/>
                    </a:cubicBezTo>
                    <a:cubicBezTo>
                      <a:pt x="1018" y="832"/>
                      <a:pt x="1018" y="832"/>
                      <a:pt x="1018" y="832"/>
                    </a:cubicBezTo>
                    <a:close/>
                    <a:moveTo>
                      <a:pt x="1059" y="751"/>
                    </a:moveTo>
                    <a:cubicBezTo>
                      <a:pt x="1028" y="739"/>
                      <a:pt x="1028" y="739"/>
                      <a:pt x="1028" y="739"/>
                    </a:cubicBezTo>
                    <a:cubicBezTo>
                      <a:pt x="1027" y="741"/>
                      <a:pt x="1025" y="744"/>
                      <a:pt x="1024" y="747"/>
                    </a:cubicBezTo>
                    <a:cubicBezTo>
                      <a:pt x="1055" y="760"/>
                      <a:pt x="1055" y="760"/>
                      <a:pt x="1055" y="760"/>
                    </a:cubicBezTo>
                    <a:cubicBezTo>
                      <a:pt x="1059" y="751"/>
                      <a:pt x="1059" y="751"/>
                      <a:pt x="1059" y="751"/>
                    </a:cubicBezTo>
                    <a:close/>
                    <a:moveTo>
                      <a:pt x="1085" y="664"/>
                    </a:moveTo>
                    <a:cubicBezTo>
                      <a:pt x="1052" y="657"/>
                      <a:pt x="1052" y="657"/>
                      <a:pt x="1052" y="657"/>
                    </a:cubicBezTo>
                    <a:cubicBezTo>
                      <a:pt x="1052" y="660"/>
                      <a:pt x="1051" y="663"/>
                      <a:pt x="1050" y="666"/>
                    </a:cubicBezTo>
                    <a:cubicBezTo>
                      <a:pt x="1083" y="673"/>
                      <a:pt x="1083" y="673"/>
                      <a:pt x="1083" y="673"/>
                    </a:cubicBezTo>
                    <a:cubicBezTo>
                      <a:pt x="1085" y="664"/>
                      <a:pt x="1085" y="664"/>
                      <a:pt x="1085" y="664"/>
                    </a:cubicBezTo>
                    <a:close/>
                    <a:moveTo>
                      <a:pt x="1097" y="574"/>
                    </a:moveTo>
                    <a:cubicBezTo>
                      <a:pt x="1063" y="572"/>
                      <a:pt x="1063" y="572"/>
                      <a:pt x="1063" y="572"/>
                    </a:cubicBezTo>
                    <a:cubicBezTo>
                      <a:pt x="1063" y="576"/>
                      <a:pt x="1063" y="579"/>
                      <a:pt x="1063" y="582"/>
                    </a:cubicBezTo>
                    <a:cubicBezTo>
                      <a:pt x="1096" y="583"/>
                      <a:pt x="1096" y="583"/>
                      <a:pt x="1096" y="583"/>
                    </a:cubicBezTo>
                    <a:cubicBezTo>
                      <a:pt x="1097" y="574"/>
                      <a:pt x="1097" y="574"/>
                      <a:pt x="1097" y="574"/>
                    </a:cubicBezTo>
                    <a:close/>
                    <a:moveTo>
                      <a:pt x="1093" y="484"/>
                    </a:moveTo>
                    <a:cubicBezTo>
                      <a:pt x="1060" y="487"/>
                      <a:pt x="1060" y="487"/>
                      <a:pt x="1060" y="487"/>
                    </a:cubicBezTo>
                    <a:cubicBezTo>
                      <a:pt x="1060" y="490"/>
                      <a:pt x="1061" y="493"/>
                      <a:pt x="1061" y="496"/>
                    </a:cubicBezTo>
                    <a:cubicBezTo>
                      <a:pt x="1094" y="493"/>
                      <a:pt x="1094" y="493"/>
                      <a:pt x="1094" y="493"/>
                    </a:cubicBezTo>
                    <a:cubicBezTo>
                      <a:pt x="1093" y="484"/>
                      <a:pt x="1093" y="484"/>
                      <a:pt x="1093" y="484"/>
                    </a:cubicBezTo>
                    <a:close/>
                    <a:moveTo>
                      <a:pt x="36" y="488"/>
                    </a:moveTo>
                    <a:cubicBezTo>
                      <a:pt x="3" y="485"/>
                      <a:pt x="3" y="485"/>
                      <a:pt x="3" y="485"/>
                    </a:cubicBezTo>
                    <a:cubicBezTo>
                      <a:pt x="2" y="494"/>
                      <a:pt x="2" y="494"/>
                      <a:pt x="2" y="494"/>
                    </a:cubicBezTo>
                    <a:cubicBezTo>
                      <a:pt x="35" y="497"/>
                      <a:pt x="35" y="497"/>
                      <a:pt x="35" y="497"/>
                    </a:cubicBezTo>
                    <a:cubicBezTo>
                      <a:pt x="36" y="494"/>
                      <a:pt x="36" y="491"/>
                      <a:pt x="36" y="488"/>
                    </a:cubicBezTo>
                    <a:close/>
                    <a:moveTo>
                      <a:pt x="53" y="405"/>
                    </a:moveTo>
                    <a:cubicBezTo>
                      <a:pt x="21" y="396"/>
                      <a:pt x="21" y="396"/>
                      <a:pt x="21" y="396"/>
                    </a:cubicBezTo>
                    <a:cubicBezTo>
                      <a:pt x="19" y="405"/>
                      <a:pt x="19" y="405"/>
                      <a:pt x="19" y="405"/>
                    </a:cubicBezTo>
                    <a:cubicBezTo>
                      <a:pt x="51" y="414"/>
                      <a:pt x="51" y="414"/>
                      <a:pt x="51" y="414"/>
                    </a:cubicBezTo>
                    <a:cubicBezTo>
                      <a:pt x="52" y="411"/>
                      <a:pt x="53" y="408"/>
                      <a:pt x="53" y="405"/>
                    </a:cubicBezTo>
                    <a:close/>
                    <a:moveTo>
                      <a:pt x="84" y="325"/>
                    </a:moveTo>
                    <a:cubicBezTo>
                      <a:pt x="54" y="311"/>
                      <a:pt x="54" y="311"/>
                      <a:pt x="54" y="311"/>
                    </a:cubicBezTo>
                    <a:cubicBezTo>
                      <a:pt x="50" y="319"/>
                      <a:pt x="50" y="319"/>
                      <a:pt x="50" y="319"/>
                    </a:cubicBezTo>
                    <a:cubicBezTo>
                      <a:pt x="80" y="334"/>
                      <a:pt x="80" y="334"/>
                      <a:pt x="80" y="334"/>
                    </a:cubicBezTo>
                    <a:cubicBezTo>
                      <a:pt x="81" y="331"/>
                      <a:pt x="83" y="328"/>
                      <a:pt x="84" y="325"/>
                    </a:cubicBezTo>
                    <a:close/>
                    <a:moveTo>
                      <a:pt x="127" y="252"/>
                    </a:moveTo>
                    <a:cubicBezTo>
                      <a:pt x="125" y="254"/>
                      <a:pt x="124" y="257"/>
                      <a:pt x="122" y="259"/>
                    </a:cubicBezTo>
                    <a:cubicBezTo>
                      <a:pt x="95" y="240"/>
                      <a:pt x="95" y="240"/>
                      <a:pt x="95" y="24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27" y="252"/>
                      <a:pt x="127" y="252"/>
                      <a:pt x="127" y="252"/>
                    </a:cubicBezTo>
                    <a:close/>
                    <a:moveTo>
                      <a:pt x="182" y="187"/>
                    </a:moveTo>
                    <a:cubicBezTo>
                      <a:pt x="180" y="189"/>
                      <a:pt x="178" y="191"/>
                      <a:pt x="176" y="193"/>
                    </a:cubicBezTo>
                    <a:cubicBezTo>
                      <a:pt x="152" y="170"/>
                      <a:pt x="152" y="170"/>
                      <a:pt x="152" y="170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82" y="187"/>
                      <a:pt x="182" y="187"/>
                      <a:pt x="182" y="187"/>
                    </a:cubicBezTo>
                    <a:close/>
                    <a:moveTo>
                      <a:pt x="247" y="131"/>
                    </a:moveTo>
                    <a:cubicBezTo>
                      <a:pt x="244" y="133"/>
                      <a:pt x="242" y="135"/>
                      <a:pt x="239" y="137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47" y="131"/>
                      <a:pt x="247" y="131"/>
                      <a:pt x="247" y="131"/>
                    </a:cubicBezTo>
                    <a:close/>
                    <a:moveTo>
                      <a:pt x="320" y="87"/>
                    </a:moveTo>
                    <a:cubicBezTo>
                      <a:pt x="305" y="57"/>
                      <a:pt x="305" y="57"/>
                      <a:pt x="305" y="57"/>
                    </a:cubicBezTo>
                    <a:cubicBezTo>
                      <a:pt x="296" y="62"/>
                      <a:pt x="296" y="62"/>
                      <a:pt x="296" y="62"/>
                    </a:cubicBezTo>
                    <a:cubicBezTo>
                      <a:pt x="312" y="91"/>
                      <a:pt x="312" y="91"/>
                      <a:pt x="312" y="91"/>
                    </a:cubicBezTo>
                    <a:cubicBezTo>
                      <a:pt x="314" y="90"/>
                      <a:pt x="317" y="89"/>
                      <a:pt x="320" y="87"/>
                    </a:cubicBezTo>
                    <a:close/>
                    <a:moveTo>
                      <a:pt x="399" y="56"/>
                    </a:moveTo>
                    <a:cubicBezTo>
                      <a:pt x="389" y="24"/>
                      <a:pt x="389" y="24"/>
                      <a:pt x="389" y="24"/>
                    </a:cubicBezTo>
                    <a:cubicBezTo>
                      <a:pt x="380" y="27"/>
                      <a:pt x="380" y="27"/>
                      <a:pt x="380" y="27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93" y="58"/>
                      <a:pt x="396" y="57"/>
                      <a:pt x="399" y="56"/>
                    </a:cubicBezTo>
                    <a:close/>
                    <a:moveTo>
                      <a:pt x="482" y="38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69" y="6"/>
                      <a:pt x="469" y="6"/>
                      <a:pt x="469" y="6"/>
                    </a:cubicBezTo>
                    <a:cubicBezTo>
                      <a:pt x="473" y="39"/>
                      <a:pt x="473" y="39"/>
                      <a:pt x="473" y="39"/>
                    </a:cubicBezTo>
                    <a:cubicBezTo>
                      <a:pt x="476" y="39"/>
                      <a:pt x="479" y="39"/>
                      <a:pt x="482" y="38"/>
                    </a:cubicBezTo>
                    <a:close/>
                    <a:moveTo>
                      <a:pt x="567" y="34"/>
                    </a:moveTo>
                    <a:cubicBezTo>
                      <a:pt x="568" y="1"/>
                      <a:pt x="568" y="1"/>
                      <a:pt x="568" y="1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58" y="34"/>
                      <a:pt x="558" y="34"/>
                      <a:pt x="558" y="34"/>
                    </a:cubicBezTo>
                    <a:cubicBezTo>
                      <a:pt x="561" y="34"/>
                      <a:pt x="564" y="34"/>
                      <a:pt x="567" y="34"/>
                    </a:cubicBezTo>
                    <a:close/>
                    <a:moveTo>
                      <a:pt x="652" y="44"/>
                    </a:moveTo>
                    <a:cubicBezTo>
                      <a:pt x="658" y="12"/>
                      <a:pt x="658" y="12"/>
                      <a:pt x="658" y="12"/>
                    </a:cubicBezTo>
                    <a:cubicBezTo>
                      <a:pt x="649" y="10"/>
                      <a:pt x="649" y="10"/>
                      <a:pt x="649" y="10"/>
                    </a:cubicBezTo>
                    <a:cubicBezTo>
                      <a:pt x="643" y="43"/>
                      <a:pt x="643" y="43"/>
                      <a:pt x="643" y="43"/>
                    </a:cubicBezTo>
                    <a:cubicBezTo>
                      <a:pt x="646" y="43"/>
                      <a:pt x="649" y="44"/>
                      <a:pt x="652" y="44"/>
                    </a:cubicBezTo>
                    <a:close/>
                    <a:moveTo>
                      <a:pt x="734" y="68"/>
                    </a:moveTo>
                    <a:cubicBezTo>
                      <a:pt x="745" y="37"/>
                      <a:pt x="745" y="37"/>
                      <a:pt x="745" y="37"/>
                    </a:cubicBezTo>
                    <a:cubicBezTo>
                      <a:pt x="737" y="34"/>
                      <a:pt x="737" y="34"/>
                      <a:pt x="737" y="34"/>
                    </a:cubicBezTo>
                    <a:cubicBezTo>
                      <a:pt x="725" y="65"/>
                      <a:pt x="725" y="65"/>
                      <a:pt x="725" y="65"/>
                    </a:cubicBezTo>
                    <a:cubicBezTo>
                      <a:pt x="728" y="66"/>
                      <a:pt x="731" y="67"/>
                      <a:pt x="734" y="68"/>
                    </a:cubicBezTo>
                    <a:close/>
                    <a:moveTo>
                      <a:pt x="810" y="106"/>
                    </a:moveTo>
                    <a:cubicBezTo>
                      <a:pt x="827" y="76"/>
                      <a:pt x="827" y="76"/>
                      <a:pt x="827" y="76"/>
                    </a:cubicBezTo>
                    <a:cubicBezTo>
                      <a:pt x="819" y="72"/>
                      <a:pt x="819" y="72"/>
                      <a:pt x="819" y="72"/>
                    </a:cubicBezTo>
                    <a:cubicBezTo>
                      <a:pt x="802" y="101"/>
                      <a:pt x="802" y="101"/>
                      <a:pt x="802" y="101"/>
                    </a:cubicBezTo>
                    <a:cubicBezTo>
                      <a:pt x="805" y="102"/>
                      <a:pt x="808" y="104"/>
                      <a:pt x="810" y="106"/>
                    </a:cubicBezTo>
                    <a:close/>
                    <a:moveTo>
                      <a:pt x="880" y="155"/>
                    </a:moveTo>
                    <a:cubicBezTo>
                      <a:pt x="877" y="153"/>
                      <a:pt x="875" y="151"/>
                      <a:pt x="873" y="149"/>
                    </a:cubicBezTo>
                    <a:cubicBezTo>
                      <a:pt x="894" y="123"/>
                      <a:pt x="894" y="123"/>
                      <a:pt x="894" y="123"/>
                    </a:cubicBezTo>
                    <a:cubicBezTo>
                      <a:pt x="901" y="129"/>
                      <a:pt x="901" y="129"/>
                      <a:pt x="901" y="129"/>
                    </a:cubicBezTo>
                    <a:cubicBezTo>
                      <a:pt x="880" y="155"/>
                      <a:pt x="880" y="155"/>
                      <a:pt x="880" y="155"/>
                    </a:cubicBezTo>
                    <a:close/>
                    <a:moveTo>
                      <a:pt x="990" y="284"/>
                    </a:moveTo>
                    <a:cubicBezTo>
                      <a:pt x="988" y="281"/>
                      <a:pt x="987" y="279"/>
                      <a:pt x="985" y="276"/>
                    </a:cubicBezTo>
                    <a:cubicBezTo>
                      <a:pt x="1014" y="259"/>
                      <a:pt x="1014" y="259"/>
                      <a:pt x="1014" y="259"/>
                    </a:cubicBezTo>
                    <a:cubicBezTo>
                      <a:pt x="1019" y="266"/>
                      <a:pt x="1019" y="266"/>
                      <a:pt x="1019" y="266"/>
                    </a:cubicBezTo>
                    <a:cubicBezTo>
                      <a:pt x="990" y="284"/>
                      <a:pt x="990" y="284"/>
                      <a:pt x="990" y="284"/>
                    </a:cubicBezTo>
                    <a:close/>
                    <a:moveTo>
                      <a:pt x="940" y="215"/>
                    </a:moveTo>
                    <a:cubicBezTo>
                      <a:pt x="938" y="213"/>
                      <a:pt x="936" y="210"/>
                      <a:pt x="934" y="208"/>
                    </a:cubicBezTo>
                    <a:cubicBezTo>
                      <a:pt x="960" y="186"/>
                      <a:pt x="960" y="186"/>
                      <a:pt x="960" y="186"/>
                    </a:cubicBezTo>
                    <a:cubicBezTo>
                      <a:pt x="966" y="193"/>
                      <a:pt x="966" y="193"/>
                      <a:pt x="966" y="193"/>
                    </a:cubicBezTo>
                    <a:cubicBezTo>
                      <a:pt x="940" y="215"/>
                      <a:pt x="940" y="215"/>
                      <a:pt x="940" y="215"/>
                    </a:cubicBezTo>
                    <a:close/>
                    <a:moveTo>
                      <a:pt x="1028" y="360"/>
                    </a:moveTo>
                    <a:cubicBezTo>
                      <a:pt x="1059" y="348"/>
                      <a:pt x="1059" y="348"/>
                      <a:pt x="1059" y="348"/>
                    </a:cubicBezTo>
                    <a:cubicBezTo>
                      <a:pt x="1055" y="339"/>
                      <a:pt x="1055" y="339"/>
                      <a:pt x="1055" y="339"/>
                    </a:cubicBezTo>
                    <a:cubicBezTo>
                      <a:pt x="1024" y="352"/>
                      <a:pt x="1024" y="352"/>
                      <a:pt x="1024" y="352"/>
                    </a:cubicBezTo>
                    <a:cubicBezTo>
                      <a:pt x="1026" y="355"/>
                      <a:pt x="1027" y="358"/>
                      <a:pt x="1028" y="360"/>
                    </a:cubicBezTo>
                    <a:close/>
                    <a:moveTo>
                      <a:pt x="1052" y="442"/>
                    </a:moveTo>
                    <a:cubicBezTo>
                      <a:pt x="1085" y="435"/>
                      <a:pt x="1085" y="435"/>
                      <a:pt x="1085" y="435"/>
                    </a:cubicBezTo>
                    <a:cubicBezTo>
                      <a:pt x="1083" y="426"/>
                      <a:pt x="1083" y="426"/>
                      <a:pt x="1083" y="426"/>
                    </a:cubicBezTo>
                    <a:cubicBezTo>
                      <a:pt x="1050" y="433"/>
                      <a:pt x="1050" y="433"/>
                      <a:pt x="1050" y="433"/>
                    </a:cubicBezTo>
                    <a:cubicBezTo>
                      <a:pt x="1051" y="436"/>
                      <a:pt x="1052" y="439"/>
                      <a:pt x="1052" y="442"/>
                    </a:cubicBezTo>
                    <a:close/>
                    <a:moveTo>
                      <a:pt x="13" y="673"/>
                    </a:moveTo>
                    <a:cubicBezTo>
                      <a:pt x="46" y="666"/>
                      <a:pt x="46" y="666"/>
                      <a:pt x="46" y="666"/>
                    </a:cubicBezTo>
                    <a:cubicBezTo>
                      <a:pt x="45" y="663"/>
                      <a:pt x="45" y="660"/>
                      <a:pt x="44" y="657"/>
                    </a:cubicBezTo>
                    <a:cubicBezTo>
                      <a:pt x="11" y="664"/>
                      <a:pt x="11" y="664"/>
                      <a:pt x="11" y="664"/>
                    </a:cubicBezTo>
                    <a:cubicBezTo>
                      <a:pt x="13" y="673"/>
                      <a:pt x="13" y="673"/>
                      <a:pt x="13" y="673"/>
                    </a:cubicBezTo>
                    <a:close/>
                    <a:moveTo>
                      <a:pt x="41" y="759"/>
                    </a:moveTo>
                    <a:cubicBezTo>
                      <a:pt x="72" y="747"/>
                      <a:pt x="72" y="747"/>
                      <a:pt x="72" y="747"/>
                    </a:cubicBezTo>
                    <a:cubicBezTo>
                      <a:pt x="71" y="744"/>
                      <a:pt x="70" y="741"/>
                      <a:pt x="69" y="738"/>
                    </a:cubicBezTo>
                    <a:cubicBezTo>
                      <a:pt x="38" y="751"/>
                      <a:pt x="38" y="751"/>
                      <a:pt x="38" y="751"/>
                    </a:cubicBezTo>
                    <a:cubicBezTo>
                      <a:pt x="41" y="759"/>
                      <a:pt x="41" y="759"/>
                      <a:pt x="41" y="759"/>
                    </a:cubicBezTo>
                    <a:close/>
                    <a:moveTo>
                      <a:pt x="83" y="840"/>
                    </a:moveTo>
                    <a:cubicBezTo>
                      <a:pt x="111" y="822"/>
                      <a:pt x="111" y="822"/>
                      <a:pt x="111" y="822"/>
                    </a:cubicBezTo>
                    <a:cubicBezTo>
                      <a:pt x="110" y="820"/>
                      <a:pt x="108" y="817"/>
                      <a:pt x="106" y="815"/>
                    </a:cubicBezTo>
                    <a:cubicBezTo>
                      <a:pt x="78" y="832"/>
                      <a:pt x="78" y="832"/>
                      <a:pt x="78" y="832"/>
                    </a:cubicBezTo>
                    <a:cubicBezTo>
                      <a:pt x="83" y="840"/>
                      <a:pt x="83" y="840"/>
                      <a:pt x="83" y="840"/>
                    </a:cubicBezTo>
                    <a:close/>
                    <a:moveTo>
                      <a:pt x="1002" y="858"/>
                    </a:moveTo>
                    <a:cubicBezTo>
                      <a:pt x="997" y="866"/>
                      <a:pt x="997" y="866"/>
                      <a:pt x="997" y="866"/>
                    </a:cubicBezTo>
                    <a:cubicBezTo>
                      <a:pt x="969" y="847"/>
                      <a:pt x="969" y="847"/>
                      <a:pt x="969" y="847"/>
                    </a:cubicBezTo>
                    <a:cubicBezTo>
                      <a:pt x="971" y="844"/>
                      <a:pt x="973" y="842"/>
                      <a:pt x="974" y="839"/>
                    </a:cubicBezTo>
                    <a:cubicBezTo>
                      <a:pt x="1002" y="858"/>
                      <a:pt x="1002" y="858"/>
                      <a:pt x="1002" y="858"/>
                    </a:cubicBezTo>
                    <a:close/>
                    <a:moveTo>
                      <a:pt x="1047" y="779"/>
                    </a:moveTo>
                    <a:cubicBezTo>
                      <a:pt x="1016" y="765"/>
                      <a:pt x="1016" y="765"/>
                      <a:pt x="1016" y="765"/>
                    </a:cubicBezTo>
                    <a:cubicBezTo>
                      <a:pt x="1015" y="768"/>
                      <a:pt x="1014" y="771"/>
                      <a:pt x="1012" y="773"/>
                    </a:cubicBezTo>
                    <a:cubicBezTo>
                      <a:pt x="1043" y="787"/>
                      <a:pt x="1043" y="787"/>
                      <a:pt x="1043" y="787"/>
                    </a:cubicBezTo>
                    <a:cubicBezTo>
                      <a:pt x="1047" y="779"/>
                      <a:pt x="1047" y="779"/>
                      <a:pt x="1047" y="779"/>
                    </a:cubicBezTo>
                    <a:close/>
                    <a:moveTo>
                      <a:pt x="1078" y="694"/>
                    </a:moveTo>
                    <a:cubicBezTo>
                      <a:pt x="1045" y="685"/>
                      <a:pt x="1045" y="685"/>
                      <a:pt x="1045" y="685"/>
                    </a:cubicBezTo>
                    <a:cubicBezTo>
                      <a:pt x="1045" y="688"/>
                      <a:pt x="1044" y="691"/>
                      <a:pt x="1043" y="694"/>
                    </a:cubicBezTo>
                    <a:cubicBezTo>
                      <a:pt x="1075" y="703"/>
                      <a:pt x="1075" y="703"/>
                      <a:pt x="1075" y="703"/>
                    </a:cubicBezTo>
                    <a:cubicBezTo>
                      <a:pt x="1078" y="694"/>
                      <a:pt x="1078" y="694"/>
                      <a:pt x="1078" y="694"/>
                    </a:cubicBezTo>
                    <a:close/>
                    <a:moveTo>
                      <a:pt x="1094" y="605"/>
                    </a:moveTo>
                    <a:cubicBezTo>
                      <a:pt x="1061" y="601"/>
                      <a:pt x="1061" y="601"/>
                      <a:pt x="1061" y="601"/>
                    </a:cubicBezTo>
                    <a:cubicBezTo>
                      <a:pt x="1061" y="604"/>
                      <a:pt x="1060" y="607"/>
                      <a:pt x="1060" y="610"/>
                    </a:cubicBezTo>
                    <a:cubicBezTo>
                      <a:pt x="1093" y="614"/>
                      <a:pt x="1093" y="614"/>
                      <a:pt x="1093" y="614"/>
                    </a:cubicBezTo>
                    <a:cubicBezTo>
                      <a:pt x="1094" y="605"/>
                      <a:pt x="1094" y="605"/>
                      <a:pt x="1094" y="605"/>
                    </a:cubicBezTo>
                    <a:close/>
                    <a:moveTo>
                      <a:pt x="1096" y="514"/>
                    </a:moveTo>
                    <a:cubicBezTo>
                      <a:pt x="1062" y="516"/>
                      <a:pt x="1062" y="516"/>
                      <a:pt x="1062" y="516"/>
                    </a:cubicBezTo>
                    <a:cubicBezTo>
                      <a:pt x="1063" y="519"/>
                      <a:pt x="1063" y="522"/>
                      <a:pt x="1063" y="525"/>
                    </a:cubicBezTo>
                    <a:cubicBezTo>
                      <a:pt x="1097" y="523"/>
                      <a:pt x="1097" y="523"/>
                      <a:pt x="1097" y="523"/>
                    </a:cubicBezTo>
                    <a:lnTo>
                      <a:pt x="1096" y="5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23@|5FFC:0|FBC:0|LFC:0|LBC:16777215"/>
              <p:cNvSpPr>
                <a:spLocks noEditPoints="1"/>
              </p:cNvSpPr>
              <p:nvPr/>
            </p:nvSpPr>
            <p:spPr bwMode="auto">
              <a:xfrm>
                <a:off x="3865407" y="1940294"/>
                <a:ext cx="1286294" cy="989658"/>
              </a:xfrm>
              <a:custGeom>
                <a:avLst/>
                <a:gdLst>
                  <a:gd name="T0" fmla="*/ 90 w 980"/>
                  <a:gd name="T1" fmla="*/ 661 h 754"/>
                  <a:gd name="T2" fmla="*/ 45 w 980"/>
                  <a:gd name="T3" fmla="*/ 694 h 754"/>
                  <a:gd name="T4" fmla="*/ 39 w 980"/>
                  <a:gd name="T5" fmla="*/ 683 h 754"/>
                  <a:gd name="T6" fmla="*/ 856 w 980"/>
                  <a:gd name="T7" fmla="*/ 726 h 754"/>
                  <a:gd name="T8" fmla="*/ 908 w 980"/>
                  <a:gd name="T9" fmla="*/ 746 h 754"/>
                  <a:gd name="T10" fmla="*/ 903 w 980"/>
                  <a:gd name="T11" fmla="*/ 754 h 754"/>
                  <a:gd name="T12" fmla="*/ 918 w 980"/>
                  <a:gd name="T13" fmla="*/ 648 h 754"/>
                  <a:gd name="T14" fmla="*/ 954 w 980"/>
                  <a:gd name="T15" fmla="*/ 649 h 754"/>
                  <a:gd name="T16" fmla="*/ 950 w 980"/>
                  <a:gd name="T17" fmla="*/ 658 h 754"/>
                  <a:gd name="T18" fmla="*/ 920 w 980"/>
                  <a:gd name="T19" fmla="*/ 556 h 754"/>
                  <a:gd name="T20" fmla="*/ 977 w 980"/>
                  <a:gd name="T21" fmla="*/ 553 h 754"/>
                  <a:gd name="T22" fmla="*/ 974 w 980"/>
                  <a:gd name="T23" fmla="*/ 564 h 754"/>
                  <a:gd name="T24" fmla="*/ 946 w 980"/>
                  <a:gd name="T25" fmla="*/ 460 h 754"/>
                  <a:gd name="T26" fmla="*/ 978 w 980"/>
                  <a:gd name="T27" fmla="*/ 447 h 754"/>
                  <a:gd name="T28" fmla="*/ 980 w 980"/>
                  <a:gd name="T29" fmla="*/ 457 h 754"/>
                  <a:gd name="T30" fmla="*/ 912 w 980"/>
                  <a:gd name="T31" fmla="*/ 382 h 754"/>
                  <a:gd name="T32" fmla="*/ 962 w 980"/>
                  <a:gd name="T33" fmla="*/ 357 h 754"/>
                  <a:gd name="T34" fmla="*/ 966 w 980"/>
                  <a:gd name="T35" fmla="*/ 368 h 754"/>
                  <a:gd name="T36" fmla="*/ 42 w 980"/>
                  <a:gd name="T37" fmla="*/ 577 h 754"/>
                  <a:gd name="T38" fmla="*/ 11 w 980"/>
                  <a:gd name="T39" fmla="*/ 595 h 754"/>
                  <a:gd name="T40" fmla="*/ 9 w 980"/>
                  <a:gd name="T41" fmla="*/ 584 h 754"/>
                  <a:gd name="T42" fmla="*/ 54 w 980"/>
                  <a:gd name="T43" fmla="*/ 483 h 754"/>
                  <a:gd name="T44" fmla="*/ 0 w 980"/>
                  <a:gd name="T45" fmla="*/ 494 h 754"/>
                  <a:gd name="T46" fmla="*/ 0 w 980"/>
                  <a:gd name="T47" fmla="*/ 483 h 754"/>
                  <a:gd name="T48" fmla="*/ 45 w 980"/>
                  <a:gd name="T49" fmla="*/ 387 h 754"/>
                  <a:gd name="T50" fmla="*/ 9 w 980"/>
                  <a:gd name="T51" fmla="*/ 390 h 754"/>
                  <a:gd name="T52" fmla="*/ 12 w 980"/>
                  <a:gd name="T53" fmla="*/ 380 h 754"/>
                  <a:gd name="T54" fmla="*/ 92 w 980"/>
                  <a:gd name="T55" fmla="*/ 310 h 754"/>
                  <a:gd name="T56" fmla="*/ 38 w 980"/>
                  <a:gd name="T57" fmla="*/ 299 h 754"/>
                  <a:gd name="T58" fmla="*/ 42 w 980"/>
                  <a:gd name="T59" fmla="*/ 289 h 754"/>
                  <a:gd name="T60" fmla="*/ 123 w 980"/>
                  <a:gd name="T61" fmla="*/ 218 h 754"/>
                  <a:gd name="T62" fmla="*/ 88 w 980"/>
                  <a:gd name="T63" fmla="*/ 208 h 754"/>
                  <a:gd name="T64" fmla="*/ 95 w 980"/>
                  <a:gd name="T65" fmla="*/ 198 h 754"/>
                  <a:gd name="T66" fmla="*/ 196 w 980"/>
                  <a:gd name="T67" fmla="*/ 167 h 754"/>
                  <a:gd name="T68" fmla="*/ 150 w 980"/>
                  <a:gd name="T69" fmla="*/ 135 h 754"/>
                  <a:gd name="T70" fmla="*/ 158 w 980"/>
                  <a:gd name="T71" fmla="*/ 128 h 754"/>
                  <a:gd name="T72" fmla="*/ 262 w 980"/>
                  <a:gd name="T73" fmla="*/ 93 h 754"/>
                  <a:gd name="T74" fmla="*/ 236 w 980"/>
                  <a:gd name="T75" fmla="*/ 70 h 754"/>
                  <a:gd name="T76" fmla="*/ 246 w 980"/>
                  <a:gd name="T77" fmla="*/ 63 h 754"/>
                  <a:gd name="T78" fmla="*/ 351 w 980"/>
                  <a:gd name="T79" fmla="*/ 75 h 754"/>
                  <a:gd name="T80" fmla="*/ 323 w 980"/>
                  <a:gd name="T81" fmla="*/ 28 h 754"/>
                  <a:gd name="T82" fmla="*/ 332 w 980"/>
                  <a:gd name="T83" fmla="*/ 24 h 754"/>
                  <a:gd name="T84" fmla="*/ 440 w 980"/>
                  <a:gd name="T85" fmla="*/ 35 h 754"/>
                  <a:gd name="T86" fmla="*/ 425 w 980"/>
                  <a:gd name="T87" fmla="*/ 2 h 754"/>
                  <a:gd name="T88" fmla="*/ 436 w 980"/>
                  <a:gd name="T89" fmla="*/ 1 h 754"/>
                  <a:gd name="T90" fmla="*/ 530 w 980"/>
                  <a:gd name="T91" fmla="*/ 55 h 754"/>
                  <a:gd name="T92" fmla="*/ 524 w 980"/>
                  <a:gd name="T93" fmla="*/ 0 h 754"/>
                  <a:gd name="T94" fmla="*/ 534 w 980"/>
                  <a:gd name="T95" fmla="*/ 0 h 754"/>
                  <a:gd name="T96" fmla="*/ 625 w 980"/>
                  <a:gd name="T97" fmla="*/ 52 h 754"/>
                  <a:gd name="T98" fmla="*/ 624 w 980"/>
                  <a:gd name="T99" fmla="*/ 17 h 754"/>
                  <a:gd name="T100" fmla="*/ 634 w 980"/>
                  <a:gd name="T101" fmla="*/ 20 h 754"/>
                  <a:gd name="T102" fmla="*/ 700 w 980"/>
                  <a:gd name="T103" fmla="*/ 106 h 754"/>
                  <a:gd name="T104" fmla="*/ 717 w 980"/>
                  <a:gd name="T105" fmla="*/ 54 h 754"/>
                  <a:gd name="T106" fmla="*/ 726 w 980"/>
                  <a:gd name="T107" fmla="*/ 59 h 754"/>
                  <a:gd name="T108" fmla="*/ 785 w 980"/>
                  <a:gd name="T109" fmla="*/ 140 h 754"/>
                  <a:gd name="T110" fmla="*/ 799 w 980"/>
                  <a:gd name="T111" fmla="*/ 108 h 754"/>
                  <a:gd name="T112" fmla="*/ 807 w 980"/>
                  <a:gd name="T113" fmla="*/ 114 h 754"/>
                  <a:gd name="T114" fmla="*/ 834 w 980"/>
                  <a:gd name="T115" fmla="*/ 220 h 754"/>
                  <a:gd name="T116" fmla="*/ 869 w 980"/>
                  <a:gd name="T117" fmla="*/ 178 h 754"/>
                  <a:gd name="T118" fmla="*/ 876 w 980"/>
                  <a:gd name="T119" fmla="*/ 186 h 754"/>
                  <a:gd name="T120" fmla="*/ 899 w 980"/>
                  <a:gd name="T121" fmla="*/ 286 h 754"/>
                  <a:gd name="T122" fmla="*/ 925 w 980"/>
                  <a:gd name="T123" fmla="*/ 26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80" h="754">
                    <a:moveTo>
                      <a:pt x="39" y="683"/>
                    </a:moveTo>
                    <a:lnTo>
                      <a:pt x="90" y="661"/>
                    </a:lnTo>
                    <a:lnTo>
                      <a:pt x="95" y="671"/>
                    </a:lnTo>
                    <a:lnTo>
                      <a:pt x="45" y="694"/>
                    </a:lnTo>
                    <a:lnTo>
                      <a:pt x="39" y="683"/>
                    </a:lnTo>
                    <a:lnTo>
                      <a:pt x="39" y="683"/>
                    </a:lnTo>
                    <a:close/>
                    <a:moveTo>
                      <a:pt x="903" y="754"/>
                    </a:moveTo>
                    <a:lnTo>
                      <a:pt x="856" y="726"/>
                    </a:lnTo>
                    <a:lnTo>
                      <a:pt x="862" y="717"/>
                    </a:lnTo>
                    <a:lnTo>
                      <a:pt x="908" y="746"/>
                    </a:lnTo>
                    <a:lnTo>
                      <a:pt x="903" y="754"/>
                    </a:lnTo>
                    <a:lnTo>
                      <a:pt x="903" y="754"/>
                    </a:lnTo>
                    <a:close/>
                    <a:moveTo>
                      <a:pt x="950" y="658"/>
                    </a:moveTo>
                    <a:lnTo>
                      <a:pt x="918" y="648"/>
                    </a:lnTo>
                    <a:lnTo>
                      <a:pt x="922" y="637"/>
                    </a:lnTo>
                    <a:lnTo>
                      <a:pt x="954" y="649"/>
                    </a:lnTo>
                    <a:lnTo>
                      <a:pt x="950" y="658"/>
                    </a:lnTo>
                    <a:lnTo>
                      <a:pt x="950" y="658"/>
                    </a:lnTo>
                    <a:close/>
                    <a:moveTo>
                      <a:pt x="974" y="564"/>
                    </a:moveTo>
                    <a:lnTo>
                      <a:pt x="920" y="556"/>
                    </a:lnTo>
                    <a:lnTo>
                      <a:pt x="922" y="545"/>
                    </a:lnTo>
                    <a:lnTo>
                      <a:pt x="977" y="553"/>
                    </a:lnTo>
                    <a:lnTo>
                      <a:pt x="974" y="564"/>
                    </a:lnTo>
                    <a:lnTo>
                      <a:pt x="974" y="564"/>
                    </a:lnTo>
                    <a:close/>
                    <a:moveTo>
                      <a:pt x="980" y="457"/>
                    </a:moveTo>
                    <a:lnTo>
                      <a:pt x="946" y="460"/>
                    </a:lnTo>
                    <a:lnTo>
                      <a:pt x="945" y="448"/>
                    </a:lnTo>
                    <a:lnTo>
                      <a:pt x="978" y="447"/>
                    </a:lnTo>
                    <a:lnTo>
                      <a:pt x="980" y="457"/>
                    </a:lnTo>
                    <a:lnTo>
                      <a:pt x="980" y="457"/>
                    </a:lnTo>
                    <a:close/>
                    <a:moveTo>
                      <a:pt x="966" y="368"/>
                    </a:moveTo>
                    <a:lnTo>
                      <a:pt x="912" y="382"/>
                    </a:lnTo>
                    <a:lnTo>
                      <a:pt x="910" y="371"/>
                    </a:lnTo>
                    <a:lnTo>
                      <a:pt x="962" y="357"/>
                    </a:lnTo>
                    <a:lnTo>
                      <a:pt x="966" y="368"/>
                    </a:lnTo>
                    <a:lnTo>
                      <a:pt x="966" y="368"/>
                    </a:lnTo>
                    <a:close/>
                    <a:moveTo>
                      <a:pt x="9" y="584"/>
                    </a:moveTo>
                    <a:lnTo>
                      <a:pt x="42" y="577"/>
                    </a:lnTo>
                    <a:lnTo>
                      <a:pt x="45" y="588"/>
                    </a:lnTo>
                    <a:lnTo>
                      <a:pt x="11" y="595"/>
                    </a:lnTo>
                    <a:lnTo>
                      <a:pt x="9" y="584"/>
                    </a:lnTo>
                    <a:lnTo>
                      <a:pt x="9" y="584"/>
                    </a:lnTo>
                    <a:close/>
                    <a:moveTo>
                      <a:pt x="0" y="483"/>
                    </a:moveTo>
                    <a:lnTo>
                      <a:pt x="54" y="483"/>
                    </a:lnTo>
                    <a:lnTo>
                      <a:pt x="54" y="494"/>
                    </a:lnTo>
                    <a:lnTo>
                      <a:pt x="0" y="494"/>
                    </a:lnTo>
                    <a:lnTo>
                      <a:pt x="0" y="483"/>
                    </a:lnTo>
                    <a:lnTo>
                      <a:pt x="0" y="483"/>
                    </a:lnTo>
                    <a:close/>
                    <a:moveTo>
                      <a:pt x="12" y="380"/>
                    </a:moveTo>
                    <a:lnTo>
                      <a:pt x="45" y="387"/>
                    </a:lnTo>
                    <a:lnTo>
                      <a:pt x="43" y="398"/>
                    </a:lnTo>
                    <a:lnTo>
                      <a:pt x="9" y="390"/>
                    </a:lnTo>
                    <a:lnTo>
                      <a:pt x="12" y="380"/>
                    </a:lnTo>
                    <a:lnTo>
                      <a:pt x="12" y="380"/>
                    </a:lnTo>
                    <a:close/>
                    <a:moveTo>
                      <a:pt x="42" y="289"/>
                    </a:moveTo>
                    <a:lnTo>
                      <a:pt x="92" y="310"/>
                    </a:lnTo>
                    <a:lnTo>
                      <a:pt x="88" y="321"/>
                    </a:lnTo>
                    <a:lnTo>
                      <a:pt x="38" y="299"/>
                    </a:lnTo>
                    <a:lnTo>
                      <a:pt x="42" y="289"/>
                    </a:lnTo>
                    <a:lnTo>
                      <a:pt x="42" y="289"/>
                    </a:lnTo>
                    <a:close/>
                    <a:moveTo>
                      <a:pt x="95" y="198"/>
                    </a:moveTo>
                    <a:lnTo>
                      <a:pt x="123" y="218"/>
                    </a:lnTo>
                    <a:lnTo>
                      <a:pt x="116" y="228"/>
                    </a:lnTo>
                    <a:lnTo>
                      <a:pt x="88" y="208"/>
                    </a:lnTo>
                    <a:lnTo>
                      <a:pt x="95" y="198"/>
                    </a:lnTo>
                    <a:lnTo>
                      <a:pt x="95" y="198"/>
                    </a:lnTo>
                    <a:close/>
                    <a:moveTo>
                      <a:pt x="158" y="128"/>
                    </a:moveTo>
                    <a:lnTo>
                      <a:pt x="196" y="167"/>
                    </a:lnTo>
                    <a:lnTo>
                      <a:pt x="188" y="175"/>
                    </a:lnTo>
                    <a:lnTo>
                      <a:pt x="150" y="135"/>
                    </a:lnTo>
                    <a:lnTo>
                      <a:pt x="158" y="128"/>
                    </a:lnTo>
                    <a:lnTo>
                      <a:pt x="158" y="128"/>
                    </a:lnTo>
                    <a:close/>
                    <a:moveTo>
                      <a:pt x="246" y="63"/>
                    </a:moveTo>
                    <a:lnTo>
                      <a:pt x="262" y="93"/>
                    </a:lnTo>
                    <a:lnTo>
                      <a:pt x="252" y="98"/>
                    </a:lnTo>
                    <a:lnTo>
                      <a:pt x="236" y="70"/>
                    </a:lnTo>
                    <a:lnTo>
                      <a:pt x="246" y="63"/>
                    </a:lnTo>
                    <a:lnTo>
                      <a:pt x="246" y="63"/>
                    </a:lnTo>
                    <a:close/>
                    <a:moveTo>
                      <a:pt x="332" y="24"/>
                    </a:moveTo>
                    <a:lnTo>
                      <a:pt x="351" y="75"/>
                    </a:lnTo>
                    <a:lnTo>
                      <a:pt x="340" y="79"/>
                    </a:lnTo>
                    <a:lnTo>
                      <a:pt x="323" y="28"/>
                    </a:lnTo>
                    <a:lnTo>
                      <a:pt x="332" y="24"/>
                    </a:lnTo>
                    <a:lnTo>
                      <a:pt x="332" y="24"/>
                    </a:lnTo>
                    <a:close/>
                    <a:moveTo>
                      <a:pt x="436" y="1"/>
                    </a:moveTo>
                    <a:lnTo>
                      <a:pt x="440" y="35"/>
                    </a:lnTo>
                    <a:lnTo>
                      <a:pt x="429" y="36"/>
                    </a:lnTo>
                    <a:lnTo>
                      <a:pt x="425" y="2"/>
                    </a:lnTo>
                    <a:lnTo>
                      <a:pt x="436" y="1"/>
                    </a:lnTo>
                    <a:lnTo>
                      <a:pt x="436" y="1"/>
                    </a:lnTo>
                    <a:close/>
                    <a:moveTo>
                      <a:pt x="534" y="0"/>
                    </a:moveTo>
                    <a:lnTo>
                      <a:pt x="530" y="55"/>
                    </a:lnTo>
                    <a:lnTo>
                      <a:pt x="520" y="54"/>
                    </a:lnTo>
                    <a:lnTo>
                      <a:pt x="524" y="0"/>
                    </a:lnTo>
                    <a:lnTo>
                      <a:pt x="534" y="0"/>
                    </a:lnTo>
                    <a:lnTo>
                      <a:pt x="534" y="0"/>
                    </a:lnTo>
                    <a:close/>
                    <a:moveTo>
                      <a:pt x="634" y="20"/>
                    </a:moveTo>
                    <a:lnTo>
                      <a:pt x="625" y="52"/>
                    </a:lnTo>
                    <a:lnTo>
                      <a:pt x="614" y="50"/>
                    </a:lnTo>
                    <a:lnTo>
                      <a:pt x="624" y="17"/>
                    </a:lnTo>
                    <a:lnTo>
                      <a:pt x="634" y="20"/>
                    </a:lnTo>
                    <a:lnTo>
                      <a:pt x="634" y="20"/>
                    </a:lnTo>
                    <a:close/>
                    <a:moveTo>
                      <a:pt x="726" y="59"/>
                    </a:moveTo>
                    <a:lnTo>
                      <a:pt x="700" y="106"/>
                    </a:lnTo>
                    <a:lnTo>
                      <a:pt x="691" y="102"/>
                    </a:lnTo>
                    <a:lnTo>
                      <a:pt x="717" y="54"/>
                    </a:lnTo>
                    <a:lnTo>
                      <a:pt x="726" y="59"/>
                    </a:lnTo>
                    <a:lnTo>
                      <a:pt x="726" y="59"/>
                    </a:lnTo>
                    <a:close/>
                    <a:moveTo>
                      <a:pt x="807" y="114"/>
                    </a:moveTo>
                    <a:lnTo>
                      <a:pt x="785" y="140"/>
                    </a:lnTo>
                    <a:lnTo>
                      <a:pt x="777" y="133"/>
                    </a:lnTo>
                    <a:lnTo>
                      <a:pt x="799" y="108"/>
                    </a:lnTo>
                    <a:lnTo>
                      <a:pt x="807" y="114"/>
                    </a:lnTo>
                    <a:lnTo>
                      <a:pt x="807" y="114"/>
                    </a:lnTo>
                    <a:close/>
                    <a:moveTo>
                      <a:pt x="876" y="186"/>
                    </a:moveTo>
                    <a:lnTo>
                      <a:pt x="834" y="220"/>
                    </a:lnTo>
                    <a:lnTo>
                      <a:pt x="827" y="212"/>
                    </a:lnTo>
                    <a:lnTo>
                      <a:pt x="869" y="178"/>
                    </a:lnTo>
                    <a:lnTo>
                      <a:pt x="876" y="186"/>
                    </a:lnTo>
                    <a:lnTo>
                      <a:pt x="876" y="186"/>
                    </a:lnTo>
                    <a:close/>
                    <a:moveTo>
                      <a:pt x="930" y="271"/>
                    </a:moveTo>
                    <a:lnTo>
                      <a:pt x="899" y="286"/>
                    </a:lnTo>
                    <a:lnTo>
                      <a:pt x="895" y="276"/>
                    </a:lnTo>
                    <a:lnTo>
                      <a:pt x="925" y="260"/>
                    </a:lnTo>
                    <a:lnTo>
                      <a:pt x="93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35@|5FFC:0|FBC:0|LFC:0|LBC:16777215"/>
              <p:cNvSpPr>
                <a:spLocks noEditPoints="1"/>
              </p:cNvSpPr>
              <p:nvPr/>
            </p:nvSpPr>
            <p:spPr bwMode="auto">
              <a:xfrm>
                <a:off x="4365486" y="2437747"/>
                <a:ext cx="286135" cy="288760"/>
              </a:xfrm>
              <a:custGeom>
                <a:avLst/>
                <a:gdLst>
                  <a:gd name="T0" fmla="*/ 81 w 162"/>
                  <a:gd name="T1" fmla="*/ 0 h 163"/>
                  <a:gd name="T2" fmla="*/ 162 w 162"/>
                  <a:gd name="T3" fmla="*/ 81 h 163"/>
                  <a:gd name="T4" fmla="*/ 81 w 162"/>
                  <a:gd name="T5" fmla="*/ 163 h 163"/>
                  <a:gd name="T6" fmla="*/ 0 w 162"/>
                  <a:gd name="T7" fmla="*/ 81 h 163"/>
                  <a:gd name="T8" fmla="*/ 81 w 162"/>
                  <a:gd name="T9" fmla="*/ 0 h 163"/>
                  <a:gd name="T10" fmla="*/ 81 w 162"/>
                  <a:gd name="T11" fmla="*/ 15 h 163"/>
                  <a:gd name="T12" fmla="*/ 15 w 162"/>
                  <a:gd name="T13" fmla="*/ 81 h 163"/>
                  <a:gd name="T14" fmla="*/ 81 w 162"/>
                  <a:gd name="T15" fmla="*/ 148 h 163"/>
                  <a:gd name="T16" fmla="*/ 148 w 162"/>
                  <a:gd name="T17" fmla="*/ 81 h 163"/>
                  <a:gd name="T18" fmla="*/ 81 w 162"/>
                  <a:gd name="T19" fmla="*/ 1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63">
                    <a:moveTo>
                      <a:pt x="81" y="0"/>
                    </a:moveTo>
                    <a:cubicBezTo>
                      <a:pt x="126" y="0"/>
                      <a:pt x="162" y="36"/>
                      <a:pt x="162" y="81"/>
                    </a:cubicBezTo>
                    <a:cubicBezTo>
                      <a:pt x="162" y="126"/>
                      <a:pt x="126" y="163"/>
                      <a:pt x="81" y="163"/>
                    </a:cubicBezTo>
                    <a:cubicBezTo>
                      <a:pt x="36" y="163"/>
                      <a:pt x="0" y="12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  <a:moveTo>
                      <a:pt x="81" y="15"/>
                    </a:moveTo>
                    <a:cubicBezTo>
                      <a:pt x="45" y="15"/>
                      <a:pt x="15" y="45"/>
                      <a:pt x="15" y="81"/>
                    </a:cubicBezTo>
                    <a:cubicBezTo>
                      <a:pt x="15" y="118"/>
                      <a:pt x="45" y="148"/>
                      <a:pt x="81" y="148"/>
                    </a:cubicBezTo>
                    <a:cubicBezTo>
                      <a:pt x="118" y="148"/>
                      <a:pt x="148" y="118"/>
                      <a:pt x="148" y="81"/>
                    </a:cubicBezTo>
                    <a:cubicBezTo>
                      <a:pt x="148" y="45"/>
                      <a:pt x="118" y="15"/>
                      <a:pt x="8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36@|5FFC:0|FBC:0|LFC:0|LBC:16777215"/>
              <p:cNvSpPr/>
              <p:nvPr/>
            </p:nvSpPr>
            <p:spPr bwMode="auto">
              <a:xfrm>
                <a:off x="4173782" y="2876550"/>
                <a:ext cx="703019" cy="280884"/>
              </a:xfrm>
              <a:custGeom>
                <a:avLst/>
                <a:gdLst>
                  <a:gd name="T0" fmla="*/ 66 w 298"/>
                  <a:gd name="T1" fmla="*/ 0 h 159"/>
                  <a:gd name="T2" fmla="*/ 232 w 298"/>
                  <a:gd name="T3" fmla="*/ 0 h 159"/>
                  <a:gd name="T4" fmla="*/ 298 w 298"/>
                  <a:gd name="T5" fmla="*/ 66 h 159"/>
                  <a:gd name="T6" fmla="*/ 298 w 298"/>
                  <a:gd name="T7" fmla="*/ 141 h 159"/>
                  <a:gd name="T8" fmla="*/ 280 w 298"/>
                  <a:gd name="T9" fmla="*/ 159 h 159"/>
                  <a:gd name="T10" fmla="*/ 18 w 298"/>
                  <a:gd name="T11" fmla="*/ 159 h 159"/>
                  <a:gd name="T12" fmla="*/ 0 w 298"/>
                  <a:gd name="T13" fmla="*/ 141 h 159"/>
                  <a:gd name="T14" fmla="*/ 0 w 298"/>
                  <a:gd name="T15" fmla="*/ 66 h 159"/>
                  <a:gd name="T16" fmla="*/ 66 w 298"/>
                  <a:gd name="T1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159">
                    <a:moveTo>
                      <a:pt x="66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68" y="0"/>
                      <a:pt x="298" y="30"/>
                      <a:pt x="298" y="66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51"/>
                      <a:pt x="290" y="159"/>
                      <a:pt x="280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9" y="159"/>
                      <a:pt x="0" y="151"/>
                      <a:pt x="0" y="14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41@|5FFC:0|FBC:0|LFC:0|LBC:16777215"/>
              <p:cNvSpPr/>
              <p:nvPr/>
            </p:nvSpPr>
            <p:spPr bwMode="auto">
              <a:xfrm>
                <a:off x="3991892" y="1793288"/>
                <a:ext cx="486954" cy="699586"/>
              </a:xfrm>
              <a:custGeom>
                <a:avLst/>
                <a:gdLst>
                  <a:gd name="T0" fmla="*/ 0 w 275"/>
                  <a:gd name="T1" fmla="*/ 8 h 395"/>
                  <a:gd name="T2" fmla="*/ 10 w 275"/>
                  <a:gd name="T3" fmla="*/ 0 h 395"/>
                  <a:gd name="T4" fmla="*/ 275 w 275"/>
                  <a:gd name="T5" fmla="*/ 378 h 395"/>
                  <a:gd name="T6" fmla="*/ 249 w 275"/>
                  <a:gd name="T7" fmla="*/ 395 h 395"/>
                  <a:gd name="T8" fmla="*/ 0 w 275"/>
                  <a:gd name="T9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95">
                    <a:moveTo>
                      <a:pt x="0" y="8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275" y="378"/>
                      <a:pt x="275" y="378"/>
                      <a:pt x="275" y="378"/>
                    </a:cubicBezTo>
                    <a:cubicBezTo>
                      <a:pt x="265" y="382"/>
                      <a:pt x="257" y="387"/>
                      <a:pt x="249" y="395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1" name="Group 76"/>
            <p:cNvGrpSpPr/>
            <p:nvPr/>
          </p:nvGrpSpPr>
          <p:grpSpPr>
            <a:xfrm>
              <a:off x="9674364" y="2467109"/>
              <a:ext cx="1336115" cy="1083967"/>
              <a:chOff x="3532020" y="1606907"/>
              <a:chExt cx="1954379" cy="1585554"/>
            </a:xfrm>
            <a:grpFill/>
          </p:grpSpPr>
          <p:sp>
            <p:nvSpPr>
              <p:cNvPr id="52" name="Freeform 6@|5FFC:0|FBC:0|LFC:0|LBC:16777215"/>
              <p:cNvSpPr>
                <a:spLocks noEditPoints="1"/>
              </p:cNvSpPr>
              <p:nvPr/>
            </p:nvSpPr>
            <p:spPr bwMode="auto">
              <a:xfrm>
                <a:off x="3532020" y="1606907"/>
                <a:ext cx="1954379" cy="1585554"/>
              </a:xfrm>
              <a:custGeom>
                <a:avLst/>
                <a:gdLst>
                  <a:gd name="T0" fmla="*/ 95 w 1489"/>
                  <a:gd name="T1" fmla="*/ 752 h 1208"/>
                  <a:gd name="T2" fmla="*/ 0 w 1489"/>
                  <a:gd name="T3" fmla="*/ 733 h 1208"/>
                  <a:gd name="T4" fmla="*/ 102 w 1489"/>
                  <a:gd name="T5" fmla="*/ 645 h 1208"/>
                  <a:gd name="T6" fmla="*/ 12 w 1489"/>
                  <a:gd name="T7" fmla="*/ 611 h 1208"/>
                  <a:gd name="T8" fmla="*/ 126 w 1489"/>
                  <a:gd name="T9" fmla="*/ 540 h 1208"/>
                  <a:gd name="T10" fmla="*/ 44 w 1489"/>
                  <a:gd name="T11" fmla="*/ 493 h 1208"/>
                  <a:gd name="T12" fmla="*/ 168 w 1489"/>
                  <a:gd name="T13" fmla="*/ 441 h 1208"/>
                  <a:gd name="T14" fmla="*/ 95 w 1489"/>
                  <a:gd name="T15" fmla="*/ 381 h 1208"/>
                  <a:gd name="T16" fmla="*/ 226 w 1489"/>
                  <a:gd name="T17" fmla="*/ 351 h 1208"/>
                  <a:gd name="T18" fmla="*/ 164 w 1489"/>
                  <a:gd name="T19" fmla="*/ 278 h 1208"/>
                  <a:gd name="T20" fmla="*/ 297 w 1489"/>
                  <a:gd name="T21" fmla="*/ 270 h 1208"/>
                  <a:gd name="T22" fmla="*/ 247 w 1489"/>
                  <a:gd name="T23" fmla="*/ 189 h 1208"/>
                  <a:gd name="T24" fmla="*/ 381 w 1489"/>
                  <a:gd name="T25" fmla="*/ 204 h 1208"/>
                  <a:gd name="T26" fmla="*/ 346 w 1489"/>
                  <a:gd name="T27" fmla="*/ 115 h 1208"/>
                  <a:gd name="T28" fmla="*/ 475 w 1489"/>
                  <a:gd name="T29" fmla="*/ 151 h 1208"/>
                  <a:gd name="T30" fmla="*/ 455 w 1489"/>
                  <a:gd name="T31" fmla="*/ 57 h 1208"/>
                  <a:gd name="T32" fmla="*/ 577 w 1489"/>
                  <a:gd name="T33" fmla="*/ 115 h 1208"/>
                  <a:gd name="T34" fmla="*/ 571 w 1489"/>
                  <a:gd name="T35" fmla="*/ 19 h 1208"/>
                  <a:gd name="T36" fmla="*/ 682 w 1489"/>
                  <a:gd name="T37" fmla="*/ 96 h 1208"/>
                  <a:gd name="T38" fmla="*/ 693 w 1489"/>
                  <a:gd name="T39" fmla="*/ 0 h 1208"/>
                  <a:gd name="T40" fmla="*/ 790 w 1489"/>
                  <a:gd name="T41" fmla="*/ 94 h 1208"/>
                  <a:gd name="T42" fmla="*/ 815 w 1489"/>
                  <a:gd name="T43" fmla="*/ 1 h 1208"/>
                  <a:gd name="T44" fmla="*/ 895 w 1489"/>
                  <a:gd name="T45" fmla="*/ 111 h 1208"/>
                  <a:gd name="T46" fmla="*/ 937 w 1489"/>
                  <a:gd name="T47" fmla="*/ 24 h 1208"/>
                  <a:gd name="T48" fmla="*/ 998 w 1489"/>
                  <a:gd name="T49" fmla="*/ 144 h 1208"/>
                  <a:gd name="T50" fmla="*/ 1053 w 1489"/>
                  <a:gd name="T51" fmla="*/ 66 h 1208"/>
                  <a:gd name="T52" fmla="*/ 1093 w 1489"/>
                  <a:gd name="T53" fmla="*/ 194 h 1208"/>
                  <a:gd name="T54" fmla="*/ 1160 w 1489"/>
                  <a:gd name="T55" fmla="*/ 125 h 1208"/>
                  <a:gd name="T56" fmla="*/ 1179 w 1489"/>
                  <a:gd name="T57" fmla="*/ 259 h 1208"/>
                  <a:gd name="T58" fmla="*/ 1257 w 1489"/>
                  <a:gd name="T59" fmla="*/ 202 h 1208"/>
                  <a:gd name="T60" fmla="*/ 1312 w 1489"/>
                  <a:gd name="T61" fmla="*/ 426 h 1208"/>
                  <a:gd name="T62" fmla="*/ 1404 w 1489"/>
                  <a:gd name="T63" fmla="*/ 398 h 1208"/>
                  <a:gd name="T64" fmla="*/ 1253 w 1489"/>
                  <a:gd name="T65" fmla="*/ 337 h 1208"/>
                  <a:gd name="T66" fmla="*/ 1338 w 1489"/>
                  <a:gd name="T67" fmla="*/ 294 h 1208"/>
                  <a:gd name="T68" fmla="*/ 150 w 1489"/>
                  <a:gd name="T69" fmla="*/ 1192 h 1208"/>
                  <a:gd name="T70" fmla="*/ 237 w 1489"/>
                  <a:gd name="T71" fmla="*/ 1149 h 1208"/>
                  <a:gd name="T72" fmla="*/ 1357 w 1489"/>
                  <a:gd name="T73" fmla="*/ 524 h 1208"/>
                  <a:gd name="T74" fmla="*/ 1451 w 1489"/>
                  <a:gd name="T75" fmla="*/ 512 h 1208"/>
                  <a:gd name="T76" fmla="*/ 1384 w 1489"/>
                  <a:gd name="T77" fmla="*/ 628 h 1208"/>
                  <a:gd name="T78" fmla="*/ 1479 w 1489"/>
                  <a:gd name="T79" fmla="*/ 632 h 1208"/>
                  <a:gd name="T80" fmla="*/ 8 w 1489"/>
                  <a:gd name="T81" fmla="*/ 854 h 1208"/>
                  <a:gd name="T82" fmla="*/ 104 w 1489"/>
                  <a:gd name="T83" fmla="*/ 857 h 1208"/>
                  <a:gd name="T84" fmla="*/ 37 w 1489"/>
                  <a:gd name="T85" fmla="*/ 973 h 1208"/>
                  <a:gd name="T86" fmla="*/ 131 w 1489"/>
                  <a:gd name="T87" fmla="*/ 961 h 1208"/>
                  <a:gd name="T88" fmla="*/ 84 w 1489"/>
                  <a:gd name="T89" fmla="*/ 1087 h 1208"/>
                  <a:gd name="T90" fmla="*/ 176 w 1489"/>
                  <a:gd name="T91" fmla="*/ 1060 h 1208"/>
                  <a:gd name="T92" fmla="*/ 1326 w 1489"/>
                  <a:gd name="T93" fmla="*/ 1208 h 1208"/>
                  <a:gd name="T94" fmla="*/ 1262 w 1489"/>
                  <a:gd name="T95" fmla="*/ 1135 h 1208"/>
                  <a:gd name="T96" fmla="*/ 1394 w 1489"/>
                  <a:gd name="T97" fmla="*/ 1106 h 1208"/>
                  <a:gd name="T98" fmla="*/ 1320 w 1489"/>
                  <a:gd name="T99" fmla="*/ 1045 h 1208"/>
                  <a:gd name="T100" fmla="*/ 1444 w 1489"/>
                  <a:gd name="T101" fmla="*/ 993 h 1208"/>
                  <a:gd name="T102" fmla="*/ 1362 w 1489"/>
                  <a:gd name="T103" fmla="*/ 945 h 1208"/>
                  <a:gd name="T104" fmla="*/ 1477 w 1489"/>
                  <a:gd name="T105" fmla="*/ 875 h 1208"/>
                  <a:gd name="T106" fmla="*/ 1386 w 1489"/>
                  <a:gd name="T107" fmla="*/ 841 h 1208"/>
                  <a:gd name="T108" fmla="*/ 1489 w 1489"/>
                  <a:gd name="T109" fmla="*/ 752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9" h="1208">
                    <a:moveTo>
                      <a:pt x="0" y="733"/>
                    </a:moveTo>
                    <a:lnTo>
                      <a:pt x="95" y="733"/>
                    </a:lnTo>
                    <a:lnTo>
                      <a:pt x="95" y="752"/>
                    </a:lnTo>
                    <a:lnTo>
                      <a:pt x="0" y="752"/>
                    </a:lnTo>
                    <a:lnTo>
                      <a:pt x="0" y="733"/>
                    </a:lnTo>
                    <a:lnTo>
                      <a:pt x="0" y="733"/>
                    </a:lnTo>
                    <a:close/>
                    <a:moveTo>
                      <a:pt x="12" y="611"/>
                    </a:moveTo>
                    <a:lnTo>
                      <a:pt x="104" y="626"/>
                    </a:lnTo>
                    <a:lnTo>
                      <a:pt x="102" y="645"/>
                    </a:lnTo>
                    <a:lnTo>
                      <a:pt x="8" y="629"/>
                    </a:lnTo>
                    <a:lnTo>
                      <a:pt x="12" y="611"/>
                    </a:lnTo>
                    <a:lnTo>
                      <a:pt x="12" y="611"/>
                    </a:lnTo>
                    <a:close/>
                    <a:moveTo>
                      <a:pt x="44" y="493"/>
                    </a:moveTo>
                    <a:lnTo>
                      <a:pt x="133" y="522"/>
                    </a:lnTo>
                    <a:lnTo>
                      <a:pt x="126" y="540"/>
                    </a:lnTo>
                    <a:lnTo>
                      <a:pt x="38" y="510"/>
                    </a:lnTo>
                    <a:lnTo>
                      <a:pt x="44" y="493"/>
                    </a:lnTo>
                    <a:lnTo>
                      <a:pt x="44" y="493"/>
                    </a:lnTo>
                    <a:close/>
                    <a:moveTo>
                      <a:pt x="95" y="381"/>
                    </a:moveTo>
                    <a:lnTo>
                      <a:pt x="177" y="425"/>
                    </a:lnTo>
                    <a:lnTo>
                      <a:pt x="168" y="441"/>
                    </a:lnTo>
                    <a:lnTo>
                      <a:pt x="85" y="397"/>
                    </a:lnTo>
                    <a:lnTo>
                      <a:pt x="95" y="381"/>
                    </a:lnTo>
                    <a:lnTo>
                      <a:pt x="95" y="381"/>
                    </a:lnTo>
                    <a:close/>
                    <a:moveTo>
                      <a:pt x="164" y="278"/>
                    </a:moveTo>
                    <a:lnTo>
                      <a:pt x="238" y="336"/>
                    </a:lnTo>
                    <a:lnTo>
                      <a:pt x="226" y="351"/>
                    </a:lnTo>
                    <a:lnTo>
                      <a:pt x="151" y="293"/>
                    </a:lnTo>
                    <a:lnTo>
                      <a:pt x="164" y="278"/>
                    </a:lnTo>
                    <a:lnTo>
                      <a:pt x="164" y="278"/>
                    </a:lnTo>
                    <a:close/>
                    <a:moveTo>
                      <a:pt x="247" y="189"/>
                    </a:moveTo>
                    <a:lnTo>
                      <a:pt x="311" y="258"/>
                    </a:lnTo>
                    <a:lnTo>
                      <a:pt x="297" y="270"/>
                    </a:lnTo>
                    <a:lnTo>
                      <a:pt x="234" y="201"/>
                    </a:lnTo>
                    <a:lnTo>
                      <a:pt x="247" y="189"/>
                    </a:lnTo>
                    <a:lnTo>
                      <a:pt x="247" y="189"/>
                    </a:lnTo>
                    <a:close/>
                    <a:moveTo>
                      <a:pt x="346" y="115"/>
                    </a:moveTo>
                    <a:lnTo>
                      <a:pt x="397" y="193"/>
                    </a:lnTo>
                    <a:lnTo>
                      <a:pt x="381" y="204"/>
                    </a:lnTo>
                    <a:lnTo>
                      <a:pt x="330" y="124"/>
                    </a:lnTo>
                    <a:lnTo>
                      <a:pt x="346" y="115"/>
                    </a:lnTo>
                    <a:lnTo>
                      <a:pt x="346" y="115"/>
                    </a:lnTo>
                    <a:close/>
                    <a:moveTo>
                      <a:pt x="455" y="57"/>
                    </a:moveTo>
                    <a:lnTo>
                      <a:pt x="493" y="143"/>
                    </a:lnTo>
                    <a:lnTo>
                      <a:pt x="475" y="151"/>
                    </a:lnTo>
                    <a:lnTo>
                      <a:pt x="438" y="65"/>
                    </a:lnTo>
                    <a:lnTo>
                      <a:pt x="455" y="57"/>
                    </a:lnTo>
                    <a:lnTo>
                      <a:pt x="455" y="57"/>
                    </a:lnTo>
                    <a:close/>
                    <a:moveTo>
                      <a:pt x="571" y="19"/>
                    </a:moveTo>
                    <a:lnTo>
                      <a:pt x="594" y="111"/>
                    </a:lnTo>
                    <a:lnTo>
                      <a:pt x="577" y="115"/>
                    </a:lnTo>
                    <a:lnTo>
                      <a:pt x="554" y="23"/>
                    </a:lnTo>
                    <a:lnTo>
                      <a:pt x="571" y="19"/>
                    </a:lnTo>
                    <a:lnTo>
                      <a:pt x="571" y="19"/>
                    </a:lnTo>
                    <a:close/>
                    <a:moveTo>
                      <a:pt x="693" y="0"/>
                    </a:moveTo>
                    <a:lnTo>
                      <a:pt x="701" y="94"/>
                    </a:lnTo>
                    <a:lnTo>
                      <a:pt x="682" y="96"/>
                    </a:lnTo>
                    <a:lnTo>
                      <a:pt x="674" y="1"/>
                    </a:lnTo>
                    <a:lnTo>
                      <a:pt x="693" y="0"/>
                    </a:lnTo>
                    <a:lnTo>
                      <a:pt x="693" y="0"/>
                    </a:lnTo>
                    <a:close/>
                    <a:moveTo>
                      <a:pt x="815" y="1"/>
                    </a:moveTo>
                    <a:lnTo>
                      <a:pt x="809" y="96"/>
                    </a:lnTo>
                    <a:lnTo>
                      <a:pt x="790" y="94"/>
                    </a:lnTo>
                    <a:lnTo>
                      <a:pt x="798" y="0"/>
                    </a:lnTo>
                    <a:lnTo>
                      <a:pt x="815" y="1"/>
                    </a:lnTo>
                    <a:lnTo>
                      <a:pt x="815" y="1"/>
                    </a:lnTo>
                    <a:close/>
                    <a:moveTo>
                      <a:pt x="937" y="24"/>
                    </a:moveTo>
                    <a:lnTo>
                      <a:pt x="914" y="115"/>
                    </a:lnTo>
                    <a:lnTo>
                      <a:pt x="895" y="111"/>
                    </a:lnTo>
                    <a:lnTo>
                      <a:pt x="919" y="19"/>
                    </a:lnTo>
                    <a:lnTo>
                      <a:pt x="937" y="24"/>
                    </a:lnTo>
                    <a:lnTo>
                      <a:pt x="937" y="24"/>
                    </a:lnTo>
                    <a:close/>
                    <a:moveTo>
                      <a:pt x="1053" y="66"/>
                    </a:moveTo>
                    <a:lnTo>
                      <a:pt x="1015" y="151"/>
                    </a:lnTo>
                    <a:lnTo>
                      <a:pt x="998" y="144"/>
                    </a:lnTo>
                    <a:lnTo>
                      <a:pt x="1035" y="58"/>
                    </a:lnTo>
                    <a:lnTo>
                      <a:pt x="1053" y="66"/>
                    </a:lnTo>
                    <a:lnTo>
                      <a:pt x="1053" y="66"/>
                    </a:lnTo>
                    <a:close/>
                    <a:moveTo>
                      <a:pt x="1160" y="125"/>
                    </a:moveTo>
                    <a:lnTo>
                      <a:pt x="1108" y="204"/>
                    </a:lnTo>
                    <a:lnTo>
                      <a:pt x="1093" y="194"/>
                    </a:lnTo>
                    <a:lnTo>
                      <a:pt x="1145" y="115"/>
                    </a:lnTo>
                    <a:lnTo>
                      <a:pt x="1160" y="125"/>
                    </a:lnTo>
                    <a:lnTo>
                      <a:pt x="1160" y="125"/>
                    </a:lnTo>
                    <a:close/>
                    <a:moveTo>
                      <a:pt x="1257" y="202"/>
                    </a:moveTo>
                    <a:lnTo>
                      <a:pt x="1192" y="271"/>
                    </a:lnTo>
                    <a:lnTo>
                      <a:pt x="1179" y="259"/>
                    </a:lnTo>
                    <a:lnTo>
                      <a:pt x="1242" y="190"/>
                    </a:lnTo>
                    <a:lnTo>
                      <a:pt x="1257" y="202"/>
                    </a:lnTo>
                    <a:lnTo>
                      <a:pt x="1257" y="202"/>
                    </a:lnTo>
                    <a:close/>
                    <a:moveTo>
                      <a:pt x="1404" y="398"/>
                    </a:moveTo>
                    <a:lnTo>
                      <a:pt x="1322" y="443"/>
                    </a:lnTo>
                    <a:lnTo>
                      <a:pt x="1312" y="426"/>
                    </a:lnTo>
                    <a:lnTo>
                      <a:pt x="1394" y="382"/>
                    </a:lnTo>
                    <a:lnTo>
                      <a:pt x="1404" y="398"/>
                    </a:lnTo>
                    <a:lnTo>
                      <a:pt x="1404" y="398"/>
                    </a:lnTo>
                    <a:close/>
                    <a:moveTo>
                      <a:pt x="1338" y="294"/>
                    </a:moveTo>
                    <a:lnTo>
                      <a:pt x="1264" y="352"/>
                    </a:lnTo>
                    <a:lnTo>
                      <a:pt x="1253" y="337"/>
                    </a:lnTo>
                    <a:lnTo>
                      <a:pt x="1327" y="279"/>
                    </a:lnTo>
                    <a:lnTo>
                      <a:pt x="1338" y="294"/>
                    </a:lnTo>
                    <a:lnTo>
                      <a:pt x="1338" y="294"/>
                    </a:lnTo>
                    <a:close/>
                    <a:moveTo>
                      <a:pt x="237" y="1149"/>
                    </a:moveTo>
                    <a:lnTo>
                      <a:pt x="162" y="1207"/>
                    </a:lnTo>
                    <a:lnTo>
                      <a:pt x="150" y="1192"/>
                    </a:lnTo>
                    <a:lnTo>
                      <a:pt x="224" y="1134"/>
                    </a:lnTo>
                    <a:lnTo>
                      <a:pt x="237" y="1149"/>
                    </a:lnTo>
                    <a:lnTo>
                      <a:pt x="237" y="1149"/>
                    </a:lnTo>
                    <a:close/>
                    <a:moveTo>
                      <a:pt x="1451" y="512"/>
                    </a:moveTo>
                    <a:lnTo>
                      <a:pt x="1362" y="543"/>
                    </a:lnTo>
                    <a:lnTo>
                      <a:pt x="1357" y="524"/>
                    </a:lnTo>
                    <a:lnTo>
                      <a:pt x="1446" y="494"/>
                    </a:lnTo>
                    <a:lnTo>
                      <a:pt x="1451" y="512"/>
                    </a:lnTo>
                    <a:lnTo>
                      <a:pt x="1451" y="512"/>
                    </a:lnTo>
                    <a:close/>
                    <a:moveTo>
                      <a:pt x="1479" y="632"/>
                    </a:moveTo>
                    <a:lnTo>
                      <a:pt x="1388" y="647"/>
                    </a:lnTo>
                    <a:lnTo>
                      <a:pt x="1384" y="628"/>
                    </a:lnTo>
                    <a:lnTo>
                      <a:pt x="1477" y="613"/>
                    </a:lnTo>
                    <a:lnTo>
                      <a:pt x="1479" y="632"/>
                    </a:lnTo>
                    <a:lnTo>
                      <a:pt x="1479" y="632"/>
                    </a:lnTo>
                    <a:close/>
                    <a:moveTo>
                      <a:pt x="104" y="857"/>
                    </a:moveTo>
                    <a:lnTo>
                      <a:pt x="11" y="873"/>
                    </a:lnTo>
                    <a:lnTo>
                      <a:pt x="8" y="854"/>
                    </a:lnTo>
                    <a:lnTo>
                      <a:pt x="102" y="840"/>
                    </a:lnTo>
                    <a:lnTo>
                      <a:pt x="104" y="857"/>
                    </a:lnTo>
                    <a:lnTo>
                      <a:pt x="104" y="857"/>
                    </a:lnTo>
                    <a:close/>
                    <a:moveTo>
                      <a:pt x="131" y="961"/>
                    </a:moveTo>
                    <a:lnTo>
                      <a:pt x="44" y="992"/>
                    </a:lnTo>
                    <a:lnTo>
                      <a:pt x="37" y="973"/>
                    </a:lnTo>
                    <a:lnTo>
                      <a:pt x="126" y="944"/>
                    </a:lnTo>
                    <a:lnTo>
                      <a:pt x="131" y="961"/>
                    </a:lnTo>
                    <a:lnTo>
                      <a:pt x="131" y="961"/>
                    </a:lnTo>
                    <a:close/>
                    <a:moveTo>
                      <a:pt x="176" y="1060"/>
                    </a:moveTo>
                    <a:lnTo>
                      <a:pt x="93" y="1104"/>
                    </a:lnTo>
                    <a:lnTo>
                      <a:pt x="84" y="1087"/>
                    </a:lnTo>
                    <a:lnTo>
                      <a:pt x="168" y="1042"/>
                    </a:lnTo>
                    <a:lnTo>
                      <a:pt x="176" y="1060"/>
                    </a:lnTo>
                    <a:lnTo>
                      <a:pt x="176" y="1060"/>
                    </a:lnTo>
                    <a:close/>
                    <a:moveTo>
                      <a:pt x="1262" y="1135"/>
                    </a:moveTo>
                    <a:lnTo>
                      <a:pt x="1336" y="1193"/>
                    </a:lnTo>
                    <a:lnTo>
                      <a:pt x="1326" y="1208"/>
                    </a:lnTo>
                    <a:lnTo>
                      <a:pt x="1251" y="1150"/>
                    </a:lnTo>
                    <a:lnTo>
                      <a:pt x="1262" y="1135"/>
                    </a:lnTo>
                    <a:lnTo>
                      <a:pt x="1262" y="1135"/>
                    </a:lnTo>
                    <a:close/>
                    <a:moveTo>
                      <a:pt x="1320" y="1045"/>
                    </a:moveTo>
                    <a:lnTo>
                      <a:pt x="1403" y="1089"/>
                    </a:lnTo>
                    <a:lnTo>
                      <a:pt x="1394" y="1106"/>
                    </a:lnTo>
                    <a:lnTo>
                      <a:pt x="1311" y="1061"/>
                    </a:lnTo>
                    <a:lnTo>
                      <a:pt x="1320" y="1045"/>
                    </a:lnTo>
                    <a:lnTo>
                      <a:pt x="1320" y="1045"/>
                    </a:lnTo>
                    <a:close/>
                    <a:moveTo>
                      <a:pt x="1362" y="945"/>
                    </a:moveTo>
                    <a:lnTo>
                      <a:pt x="1451" y="976"/>
                    </a:lnTo>
                    <a:lnTo>
                      <a:pt x="1444" y="993"/>
                    </a:lnTo>
                    <a:lnTo>
                      <a:pt x="1357" y="962"/>
                    </a:lnTo>
                    <a:lnTo>
                      <a:pt x="1362" y="945"/>
                    </a:lnTo>
                    <a:lnTo>
                      <a:pt x="1362" y="945"/>
                    </a:lnTo>
                    <a:close/>
                    <a:moveTo>
                      <a:pt x="1386" y="841"/>
                    </a:moveTo>
                    <a:lnTo>
                      <a:pt x="1479" y="856"/>
                    </a:lnTo>
                    <a:lnTo>
                      <a:pt x="1477" y="875"/>
                    </a:lnTo>
                    <a:lnTo>
                      <a:pt x="1384" y="860"/>
                    </a:lnTo>
                    <a:lnTo>
                      <a:pt x="1386" y="841"/>
                    </a:lnTo>
                    <a:lnTo>
                      <a:pt x="1386" y="841"/>
                    </a:lnTo>
                    <a:close/>
                    <a:moveTo>
                      <a:pt x="1394" y="733"/>
                    </a:moveTo>
                    <a:lnTo>
                      <a:pt x="1489" y="733"/>
                    </a:lnTo>
                    <a:lnTo>
                      <a:pt x="1489" y="752"/>
                    </a:lnTo>
                    <a:lnTo>
                      <a:pt x="1394" y="752"/>
                    </a:lnTo>
                    <a:lnTo>
                      <a:pt x="1394" y="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7@|5FFC:0|FBC:0|LFC:0|LBC:16777215"/>
              <p:cNvSpPr>
                <a:spLocks noEditPoints="1"/>
              </p:cNvSpPr>
              <p:nvPr/>
            </p:nvSpPr>
            <p:spPr bwMode="auto">
              <a:xfrm>
                <a:off x="3537271" y="1608219"/>
                <a:ext cx="1943879" cy="1534365"/>
              </a:xfrm>
              <a:custGeom>
                <a:avLst/>
                <a:gdLst>
                  <a:gd name="T0" fmla="*/ 33 w 1097"/>
                  <a:gd name="T1" fmla="*/ 574 h 866"/>
                  <a:gd name="T2" fmla="*/ 36 w 1097"/>
                  <a:gd name="T3" fmla="*/ 602 h 866"/>
                  <a:gd name="T4" fmla="*/ 34 w 1097"/>
                  <a:gd name="T5" fmla="*/ 517 h 866"/>
                  <a:gd name="T6" fmla="*/ 46 w 1097"/>
                  <a:gd name="T7" fmla="*/ 433 h 866"/>
                  <a:gd name="T8" fmla="*/ 72 w 1097"/>
                  <a:gd name="T9" fmla="*/ 352 h 866"/>
                  <a:gd name="T10" fmla="*/ 111 w 1097"/>
                  <a:gd name="T11" fmla="*/ 276 h 866"/>
                  <a:gd name="T12" fmla="*/ 162 w 1097"/>
                  <a:gd name="T13" fmla="*/ 208 h 866"/>
                  <a:gd name="T14" fmla="*/ 224 w 1097"/>
                  <a:gd name="T15" fmla="*/ 149 h 866"/>
                  <a:gd name="T16" fmla="*/ 294 w 1097"/>
                  <a:gd name="T17" fmla="*/ 101 h 866"/>
                  <a:gd name="T18" fmla="*/ 372 w 1097"/>
                  <a:gd name="T19" fmla="*/ 65 h 866"/>
                  <a:gd name="T20" fmla="*/ 454 w 1097"/>
                  <a:gd name="T21" fmla="*/ 43 h 866"/>
                  <a:gd name="T22" fmla="*/ 539 w 1097"/>
                  <a:gd name="T23" fmla="*/ 34 h 866"/>
                  <a:gd name="T24" fmla="*/ 624 w 1097"/>
                  <a:gd name="T25" fmla="*/ 39 h 866"/>
                  <a:gd name="T26" fmla="*/ 707 w 1097"/>
                  <a:gd name="T27" fmla="*/ 59 h 866"/>
                  <a:gd name="T28" fmla="*/ 785 w 1097"/>
                  <a:gd name="T29" fmla="*/ 92 h 866"/>
                  <a:gd name="T30" fmla="*/ 857 w 1097"/>
                  <a:gd name="T31" fmla="*/ 137 h 866"/>
                  <a:gd name="T32" fmla="*/ 975 w 1097"/>
                  <a:gd name="T33" fmla="*/ 260 h 866"/>
                  <a:gd name="T34" fmla="*/ 921 w 1097"/>
                  <a:gd name="T35" fmla="*/ 193 h 866"/>
                  <a:gd name="T36" fmla="*/ 1016 w 1097"/>
                  <a:gd name="T37" fmla="*/ 334 h 866"/>
                  <a:gd name="T38" fmla="*/ 1046 w 1097"/>
                  <a:gd name="T39" fmla="*/ 414 h 866"/>
                  <a:gd name="T40" fmla="*/ 21 w 1097"/>
                  <a:gd name="T41" fmla="*/ 702 h 866"/>
                  <a:gd name="T42" fmla="*/ 54 w 1097"/>
                  <a:gd name="T43" fmla="*/ 787 h 866"/>
                  <a:gd name="T44" fmla="*/ 1018 w 1097"/>
                  <a:gd name="T45" fmla="*/ 832 h 866"/>
                  <a:gd name="T46" fmla="*/ 1059 w 1097"/>
                  <a:gd name="T47" fmla="*/ 751 h 866"/>
                  <a:gd name="T48" fmla="*/ 1085 w 1097"/>
                  <a:gd name="T49" fmla="*/ 664 h 866"/>
                  <a:gd name="T50" fmla="*/ 1097 w 1097"/>
                  <a:gd name="T51" fmla="*/ 574 h 866"/>
                  <a:gd name="T52" fmla="*/ 1093 w 1097"/>
                  <a:gd name="T53" fmla="*/ 484 h 866"/>
                  <a:gd name="T54" fmla="*/ 36 w 1097"/>
                  <a:gd name="T55" fmla="*/ 488 h 866"/>
                  <a:gd name="T56" fmla="*/ 53 w 1097"/>
                  <a:gd name="T57" fmla="*/ 405 h 866"/>
                  <a:gd name="T58" fmla="*/ 84 w 1097"/>
                  <a:gd name="T59" fmla="*/ 325 h 866"/>
                  <a:gd name="T60" fmla="*/ 127 w 1097"/>
                  <a:gd name="T61" fmla="*/ 252 h 866"/>
                  <a:gd name="T62" fmla="*/ 182 w 1097"/>
                  <a:gd name="T63" fmla="*/ 187 h 866"/>
                  <a:gd name="T64" fmla="*/ 247 w 1097"/>
                  <a:gd name="T65" fmla="*/ 131 h 866"/>
                  <a:gd name="T66" fmla="*/ 320 w 1097"/>
                  <a:gd name="T67" fmla="*/ 87 h 866"/>
                  <a:gd name="T68" fmla="*/ 399 w 1097"/>
                  <a:gd name="T69" fmla="*/ 56 h 866"/>
                  <a:gd name="T70" fmla="*/ 482 w 1097"/>
                  <a:gd name="T71" fmla="*/ 38 h 866"/>
                  <a:gd name="T72" fmla="*/ 567 w 1097"/>
                  <a:gd name="T73" fmla="*/ 34 h 866"/>
                  <a:gd name="T74" fmla="*/ 652 w 1097"/>
                  <a:gd name="T75" fmla="*/ 44 h 866"/>
                  <a:gd name="T76" fmla="*/ 734 w 1097"/>
                  <a:gd name="T77" fmla="*/ 68 h 866"/>
                  <a:gd name="T78" fmla="*/ 810 w 1097"/>
                  <a:gd name="T79" fmla="*/ 106 h 866"/>
                  <a:gd name="T80" fmla="*/ 880 w 1097"/>
                  <a:gd name="T81" fmla="*/ 155 h 866"/>
                  <a:gd name="T82" fmla="*/ 990 w 1097"/>
                  <a:gd name="T83" fmla="*/ 284 h 866"/>
                  <a:gd name="T84" fmla="*/ 940 w 1097"/>
                  <a:gd name="T85" fmla="*/ 215 h 866"/>
                  <a:gd name="T86" fmla="*/ 1028 w 1097"/>
                  <a:gd name="T87" fmla="*/ 360 h 866"/>
                  <a:gd name="T88" fmla="*/ 1052 w 1097"/>
                  <a:gd name="T89" fmla="*/ 442 h 866"/>
                  <a:gd name="T90" fmla="*/ 13 w 1097"/>
                  <a:gd name="T91" fmla="*/ 673 h 866"/>
                  <a:gd name="T92" fmla="*/ 41 w 1097"/>
                  <a:gd name="T93" fmla="*/ 759 h 866"/>
                  <a:gd name="T94" fmla="*/ 83 w 1097"/>
                  <a:gd name="T95" fmla="*/ 840 h 866"/>
                  <a:gd name="T96" fmla="*/ 1002 w 1097"/>
                  <a:gd name="T97" fmla="*/ 858 h 866"/>
                  <a:gd name="T98" fmla="*/ 1047 w 1097"/>
                  <a:gd name="T99" fmla="*/ 779 h 866"/>
                  <a:gd name="T100" fmla="*/ 1078 w 1097"/>
                  <a:gd name="T101" fmla="*/ 694 h 866"/>
                  <a:gd name="T102" fmla="*/ 1094 w 1097"/>
                  <a:gd name="T103" fmla="*/ 605 h 866"/>
                  <a:gd name="T104" fmla="*/ 1096 w 1097"/>
                  <a:gd name="T105" fmla="*/ 514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7" h="866">
                    <a:moveTo>
                      <a:pt x="33" y="574"/>
                    </a:moveTo>
                    <a:cubicBezTo>
                      <a:pt x="0" y="575"/>
                      <a:pt x="0" y="575"/>
                      <a:pt x="0" y="57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4" y="583"/>
                      <a:pt x="34" y="583"/>
                      <a:pt x="34" y="583"/>
                    </a:cubicBezTo>
                    <a:cubicBezTo>
                      <a:pt x="34" y="580"/>
                      <a:pt x="34" y="577"/>
                      <a:pt x="33" y="574"/>
                    </a:cubicBezTo>
                    <a:close/>
                    <a:moveTo>
                      <a:pt x="36" y="602"/>
                    </a:moveTo>
                    <a:cubicBezTo>
                      <a:pt x="2" y="606"/>
                      <a:pt x="2" y="606"/>
                      <a:pt x="2" y="606"/>
                    </a:cubicBezTo>
                    <a:cubicBezTo>
                      <a:pt x="3" y="615"/>
                      <a:pt x="3" y="615"/>
                      <a:pt x="3" y="615"/>
                    </a:cubicBezTo>
                    <a:cubicBezTo>
                      <a:pt x="37" y="611"/>
                      <a:pt x="37" y="611"/>
                      <a:pt x="37" y="611"/>
                    </a:cubicBezTo>
                    <a:cubicBezTo>
                      <a:pt x="36" y="608"/>
                      <a:pt x="36" y="605"/>
                      <a:pt x="36" y="602"/>
                    </a:cubicBezTo>
                    <a:close/>
                    <a:moveTo>
                      <a:pt x="34" y="517"/>
                    </a:moveTo>
                    <a:cubicBezTo>
                      <a:pt x="0" y="515"/>
                      <a:pt x="0" y="515"/>
                      <a:pt x="0" y="515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33" y="526"/>
                      <a:pt x="33" y="526"/>
                      <a:pt x="33" y="526"/>
                    </a:cubicBezTo>
                    <a:cubicBezTo>
                      <a:pt x="34" y="523"/>
                      <a:pt x="34" y="520"/>
                      <a:pt x="34" y="517"/>
                    </a:cubicBezTo>
                    <a:close/>
                    <a:moveTo>
                      <a:pt x="46" y="433"/>
                    </a:moveTo>
                    <a:cubicBezTo>
                      <a:pt x="13" y="425"/>
                      <a:pt x="13" y="425"/>
                      <a:pt x="13" y="425"/>
                    </a:cubicBezTo>
                    <a:cubicBezTo>
                      <a:pt x="11" y="434"/>
                      <a:pt x="11" y="434"/>
                      <a:pt x="11" y="434"/>
                    </a:cubicBezTo>
                    <a:cubicBezTo>
                      <a:pt x="44" y="442"/>
                      <a:pt x="44" y="442"/>
                      <a:pt x="44" y="442"/>
                    </a:cubicBezTo>
                    <a:cubicBezTo>
                      <a:pt x="45" y="439"/>
                      <a:pt x="45" y="436"/>
                      <a:pt x="46" y="433"/>
                    </a:cubicBezTo>
                    <a:close/>
                    <a:moveTo>
                      <a:pt x="72" y="352"/>
                    </a:moveTo>
                    <a:cubicBezTo>
                      <a:pt x="41" y="339"/>
                      <a:pt x="41" y="339"/>
                      <a:pt x="41" y="339"/>
                    </a:cubicBezTo>
                    <a:cubicBezTo>
                      <a:pt x="38" y="347"/>
                      <a:pt x="38" y="347"/>
                      <a:pt x="38" y="347"/>
                    </a:cubicBezTo>
                    <a:cubicBezTo>
                      <a:pt x="69" y="360"/>
                      <a:pt x="69" y="360"/>
                      <a:pt x="69" y="360"/>
                    </a:cubicBezTo>
                    <a:cubicBezTo>
                      <a:pt x="70" y="357"/>
                      <a:pt x="71" y="354"/>
                      <a:pt x="72" y="352"/>
                    </a:cubicBezTo>
                    <a:close/>
                    <a:moveTo>
                      <a:pt x="111" y="276"/>
                    </a:moveTo>
                    <a:cubicBezTo>
                      <a:pt x="83" y="258"/>
                      <a:pt x="83" y="258"/>
                      <a:pt x="83" y="258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107" y="284"/>
                      <a:pt x="107" y="284"/>
                      <a:pt x="107" y="284"/>
                    </a:cubicBezTo>
                    <a:cubicBezTo>
                      <a:pt x="108" y="281"/>
                      <a:pt x="110" y="279"/>
                      <a:pt x="111" y="276"/>
                    </a:cubicBezTo>
                    <a:close/>
                    <a:moveTo>
                      <a:pt x="162" y="208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1" y="193"/>
                      <a:pt x="131" y="193"/>
                      <a:pt x="131" y="193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8" y="212"/>
                      <a:pt x="160" y="210"/>
                      <a:pt x="162" y="208"/>
                    </a:cubicBezTo>
                    <a:close/>
                    <a:moveTo>
                      <a:pt x="224" y="149"/>
                    </a:moveTo>
                    <a:cubicBezTo>
                      <a:pt x="202" y="123"/>
                      <a:pt x="202" y="123"/>
                      <a:pt x="202" y="123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9" y="153"/>
                      <a:pt x="222" y="151"/>
                      <a:pt x="224" y="149"/>
                    </a:cubicBezTo>
                    <a:close/>
                    <a:moveTo>
                      <a:pt x="294" y="101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70" y="76"/>
                      <a:pt x="270" y="76"/>
                      <a:pt x="270" y="76"/>
                    </a:cubicBezTo>
                    <a:cubicBezTo>
                      <a:pt x="286" y="105"/>
                      <a:pt x="286" y="105"/>
                      <a:pt x="286" y="105"/>
                    </a:cubicBezTo>
                    <a:cubicBezTo>
                      <a:pt x="289" y="104"/>
                      <a:pt x="292" y="102"/>
                      <a:pt x="294" y="101"/>
                    </a:cubicBezTo>
                    <a:close/>
                    <a:moveTo>
                      <a:pt x="372" y="65"/>
                    </a:moveTo>
                    <a:cubicBezTo>
                      <a:pt x="360" y="34"/>
                      <a:pt x="360" y="34"/>
                      <a:pt x="360" y="34"/>
                    </a:cubicBezTo>
                    <a:cubicBezTo>
                      <a:pt x="351" y="37"/>
                      <a:pt x="351" y="37"/>
                      <a:pt x="351" y="37"/>
                    </a:cubicBezTo>
                    <a:cubicBezTo>
                      <a:pt x="363" y="68"/>
                      <a:pt x="363" y="68"/>
                      <a:pt x="363" y="68"/>
                    </a:cubicBezTo>
                    <a:cubicBezTo>
                      <a:pt x="366" y="67"/>
                      <a:pt x="369" y="66"/>
                      <a:pt x="372" y="65"/>
                    </a:cubicBezTo>
                    <a:close/>
                    <a:moveTo>
                      <a:pt x="454" y="43"/>
                    </a:moveTo>
                    <a:cubicBezTo>
                      <a:pt x="447" y="10"/>
                      <a:pt x="447" y="10"/>
                      <a:pt x="447" y="10"/>
                    </a:cubicBezTo>
                    <a:cubicBezTo>
                      <a:pt x="438" y="11"/>
                      <a:pt x="438" y="11"/>
                      <a:pt x="438" y="11"/>
                    </a:cubicBezTo>
                    <a:cubicBezTo>
                      <a:pt x="445" y="44"/>
                      <a:pt x="445" y="44"/>
                      <a:pt x="445" y="44"/>
                    </a:cubicBezTo>
                    <a:cubicBezTo>
                      <a:pt x="448" y="44"/>
                      <a:pt x="451" y="43"/>
                      <a:pt x="454" y="43"/>
                    </a:cubicBezTo>
                    <a:close/>
                    <a:moveTo>
                      <a:pt x="539" y="34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529" y="1"/>
                      <a:pt x="529" y="1"/>
                      <a:pt x="529" y="1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2" y="34"/>
                      <a:pt x="535" y="34"/>
                      <a:pt x="539" y="34"/>
                    </a:cubicBezTo>
                    <a:close/>
                    <a:moveTo>
                      <a:pt x="624" y="39"/>
                    </a:moveTo>
                    <a:cubicBezTo>
                      <a:pt x="628" y="6"/>
                      <a:pt x="628" y="6"/>
                      <a:pt x="628" y="6"/>
                    </a:cubicBezTo>
                    <a:cubicBezTo>
                      <a:pt x="619" y="5"/>
                      <a:pt x="619" y="5"/>
                      <a:pt x="619" y="5"/>
                    </a:cubicBezTo>
                    <a:cubicBezTo>
                      <a:pt x="615" y="38"/>
                      <a:pt x="615" y="38"/>
                      <a:pt x="615" y="38"/>
                    </a:cubicBezTo>
                    <a:cubicBezTo>
                      <a:pt x="618" y="39"/>
                      <a:pt x="621" y="39"/>
                      <a:pt x="624" y="39"/>
                    </a:cubicBezTo>
                    <a:close/>
                    <a:moveTo>
                      <a:pt x="707" y="59"/>
                    </a:moveTo>
                    <a:cubicBezTo>
                      <a:pt x="717" y="27"/>
                      <a:pt x="717" y="27"/>
                      <a:pt x="717" y="27"/>
                    </a:cubicBezTo>
                    <a:cubicBezTo>
                      <a:pt x="708" y="24"/>
                      <a:pt x="708" y="24"/>
                      <a:pt x="708" y="24"/>
                    </a:cubicBezTo>
                    <a:cubicBezTo>
                      <a:pt x="698" y="56"/>
                      <a:pt x="698" y="56"/>
                      <a:pt x="698" y="56"/>
                    </a:cubicBezTo>
                    <a:cubicBezTo>
                      <a:pt x="701" y="57"/>
                      <a:pt x="704" y="58"/>
                      <a:pt x="707" y="59"/>
                    </a:cubicBezTo>
                    <a:close/>
                    <a:moveTo>
                      <a:pt x="785" y="92"/>
                    </a:moveTo>
                    <a:cubicBezTo>
                      <a:pt x="800" y="62"/>
                      <a:pt x="800" y="62"/>
                      <a:pt x="800" y="62"/>
                    </a:cubicBezTo>
                    <a:cubicBezTo>
                      <a:pt x="792" y="58"/>
                      <a:pt x="792" y="58"/>
                      <a:pt x="792" y="58"/>
                    </a:cubicBezTo>
                    <a:cubicBezTo>
                      <a:pt x="777" y="87"/>
                      <a:pt x="777" y="87"/>
                      <a:pt x="777" y="87"/>
                    </a:cubicBezTo>
                    <a:cubicBezTo>
                      <a:pt x="780" y="89"/>
                      <a:pt x="782" y="90"/>
                      <a:pt x="785" y="92"/>
                    </a:cubicBezTo>
                    <a:close/>
                    <a:moveTo>
                      <a:pt x="857" y="137"/>
                    </a:moveTo>
                    <a:cubicBezTo>
                      <a:pt x="877" y="110"/>
                      <a:pt x="877" y="110"/>
                      <a:pt x="877" y="110"/>
                    </a:cubicBezTo>
                    <a:cubicBezTo>
                      <a:pt x="870" y="104"/>
                      <a:pt x="870" y="104"/>
                      <a:pt x="870" y="104"/>
                    </a:cubicBezTo>
                    <a:cubicBezTo>
                      <a:pt x="850" y="132"/>
                      <a:pt x="850" y="132"/>
                      <a:pt x="850" y="132"/>
                    </a:cubicBezTo>
                    <a:cubicBezTo>
                      <a:pt x="852" y="133"/>
                      <a:pt x="855" y="135"/>
                      <a:pt x="857" y="137"/>
                    </a:cubicBezTo>
                    <a:close/>
                    <a:moveTo>
                      <a:pt x="975" y="260"/>
                    </a:moveTo>
                    <a:cubicBezTo>
                      <a:pt x="1002" y="241"/>
                      <a:pt x="1002" y="241"/>
                      <a:pt x="1002" y="241"/>
                    </a:cubicBezTo>
                    <a:cubicBezTo>
                      <a:pt x="997" y="233"/>
                      <a:pt x="997" y="233"/>
                      <a:pt x="997" y="233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71" y="255"/>
                      <a:pt x="973" y="257"/>
                      <a:pt x="975" y="260"/>
                    </a:cubicBezTo>
                    <a:close/>
                    <a:moveTo>
                      <a:pt x="921" y="193"/>
                    </a:moveTo>
                    <a:cubicBezTo>
                      <a:pt x="945" y="170"/>
                      <a:pt x="945" y="170"/>
                      <a:pt x="945" y="170"/>
                    </a:cubicBezTo>
                    <a:cubicBezTo>
                      <a:pt x="939" y="164"/>
                      <a:pt x="939" y="164"/>
                      <a:pt x="939" y="164"/>
                    </a:cubicBezTo>
                    <a:cubicBezTo>
                      <a:pt x="915" y="187"/>
                      <a:pt x="915" y="187"/>
                      <a:pt x="915" y="187"/>
                    </a:cubicBezTo>
                    <a:cubicBezTo>
                      <a:pt x="917" y="189"/>
                      <a:pt x="919" y="191"/>
                      <a:pt x="921" y="193"/>
                    </a:cubicBezTo>
                    <a:close/>
                    <a:moveTo>
                      <a:pt x="1016" y="334"/>
                    </a:moveTo>
                    <a:cubicBezTo>
                      <a:pt x="1047" y="320"/>
                      <a:pt x="1047" y="320"/>
                      <a:pt x="1047" y="320"/>
                    </a:cubicBezTo>
                    <a:cubicBezTo>
                      <a:pt x="1043" y="311"/>
                      <a:pt x="1043" y="311"/>
                      <a:pt x="1043" y="311"/>
                    </a:cubicBezTo>
                    <a:cubicBezTo>
                      <a:pt x="1013" y="326"/>
                      <a:pt x="1013" y="326"/>
                      <a:pt x="1013" y="326"/>
                    </a:cubicBezTo>
                    <a:cubicBezTo>
                      <a:pt x="1014" y="328"/>
                      <a:pt x="1015" y="331"/>
                      <a:pt x="1016" y="334"/>
                    </a:cubicBezTo>
                    <a:close/>
                    <a:moveTo>
                      <a:pt x="1046" y="414"/>
                    </a:moveTo>
                    <a:cubicBezTo>
                      <a:pt x="1078" y="405"/>
                      <a:pt x="1078" y="405"/>
                      <a:pt x="1078" y="405"/>
                    </a:cubicBezTo>
                    <a:cubicBezTo>
                      <a:pt x="1075" y="396"/>
                      <a:pt x="1075" y="396"/>
                      <a:pt x="1075" y="396"/>
                    </a:cubicBezTo>
                    <a:cubicBezTo>
                      <a:pt x="1043" y="405"/>
                      <a:pt x="1043" y="405"/>
                      <a:pt x="1043" y="405"/>
                    </a:cubicBezTo>
                    <a:cubicBezTo>
                      <a:pt x="1044" y="408"/>
                      <a:pt x="1045" y="411"/>
                      <a:pt x="1046" y="414"/>
                    </a:cubicBezTo>
                    <a:close/>
                    <a:moveTo>
                      <a:pt x="21" y="702"/>
                    </a:moveTo>
                    <a:cubicBezTo>
                      <a:pt x="53" y="693"/>
                      <a:pt x="53" y="693"/>
                      <a:pt x="53" y="693"/>
                    </a:cubicBezTo>
                    <a:cubicBezTo>
                      <a:pt x="52" y="690"/>
                      <a:pt x="52" y="688"/>
                      <a:pt x="51" y="685"/>
                    </a:cubicBezTo>
                    <a:cubicBezTo>
                      <a:pt x="19" y="694"/>
                      <a:pt x="19" y="694"/>
                      <a:pt x="19" y="694"/>
                    </a:cubicBezTo>
                    <a:cubicBezTo>
                      <a:pt x="21" y="702"/>
                      <a:pt x="21" y="702"/>
                      <a:pt x="21" y="702"/>
                    </a:cubicBezTo>
                    <a:close/>
                    <a:moveTo>
                      <a:pt x="54" y="787"/>
                    </a:moveTo>
                    <a:cubicBezTo>
                      <a:pt x="84" y="773"/>
                      <a:pt x="84" y="773"/>
                      <a:pt x="84" y="773"/>
                    </a:cubicBezTo>
                    <a:cubicBezTo>
                      <a:pt x="82" y="770"/>
                      <a:pt x="81" y="767"/>
                      <a:pt x="80" y="765"/>
                    </a:cubicBezTo>
                    <a:cubicBezTo>
                      <a:pt x="50" y="779"/>
                      <a:pt x="50" y="779"/>
                      <a:pt x="50" y="779"/>
                    </a:cubicBezTo>
                    <a:cubicBezTo>
                      <a:pt x="54" y="787"/>
                      <a:pt x="54" y="787"/>
                      <a:pt x="54" y="787"/>
                    </a:cubicBezTo>
                    <a:close/>
                    <a:moveTo>
                      <a:pt x="1018" y="832"/>
                    </a:moveTo>
                    <a:cubicBezTo>
                      <a:pt x="990" y="815"/>
                      <a:pt x="990" y="815"/>
                      <a:pt x="990" y="815"/>
                    </a:cubicBezTo>
                    <a:cubicBezTo>
                      <a:pt x="988" y="818"/>
                      <a:pt x="987" y="820"/>
                      <a:pt x="985" y="823"/>
                    </a:cubicBezTo>
                    <a:cubicBezTo>
                      <a:pt x="1014" y="840"/>
                      <a:pt x="1014" y="840"/>
                      <a:pt x="1014" y="840"/>
                    </a:cubicBezTo>
                    <a:cubicBezTo>
                      <a:pt x="1018" y="832"/>
                      <a:pt x="1018" y="832"/>
                      <a:pt x="1018" y="832"/>
                    </a:cubicBezTo>
                    <a:close/>
                    <a:moveTo>
                      <a:pt x="1059" y="751"/>
                    </a:moveTo>
                    <a:cubicBezTo>
                      <a:pt x="1028" y="739"/>
                      <a:pt x="1028" y="739"/>
                      <a:pt x="1028" y="739"/>
                    </a:cubicBezTo>
                    <a:cubicBezTo>
                      <a:pt x="1027" y="741"/>
                      <a:pt x="1025" y="744"/>
                      <a:pt x="1024" y="747"/>
                    </a:cubicBezTo>
                    <a:cubicBezTo>
                      <a:pt x="1055" y="760"/>
                      <a:pt x="1055" y="760"/>
                      <a:pt x="1055" y="760"/>
                    </a:cubicBezTo>
                    <a:cubicBezTo>
                      <a:pt x="1059" y="751"/>
                      <a:pt x="1059" y="751"/>
                      <a:pt x="1059" y="751"/>
                    </a:cubicBezTo>
                    <a:close/>
                    <a:moveTo>
                      <a:pt x="1085" y="664"/>
                    </a:moveTo>
                    <a:cubicBezTo>
                      <a:pt x="1052" y="657"/>
                      <a:pt x="1052" y="657"/>
                      <a:pt x="1052" y="657"/>
                    </a:cubicBezTo>
                    <a:cubicBezTo>
                      <a:pt x="1052" y="660"/>
                      <a:pt x="1051" y="663"/>
                      <a:pt x="1050" y="666"/>
                    </a:cubicBezTo>
                    <a:cubicBezTo>
                      <a:pt x="1083" y="673"/>
                      <a:pt x="1083" y="673"/>
                      <a:pt x="1083" y="673"/>
                    </a:cubicBezTo>
                    <a:cubicBezTo>
                      <a:pt x="1085" y="664"/>
                      <a:pt x="1085" y="664"/>
                      <a:pt x="1085" y="664"/>
                    </a:cubicBezTo>
                    <a:close/>
                    <a:moveTo>
                      <a:pt x="1097" y="574"/>
                    </a:moveTo>
                    <a:cubicBezTo>
                      <a:pt x="1063" y="572"/>
                      <a:pt x="1063" y="572"/>
                      <a:pt x="1063" y="572"/>
                    </a:cubicBezTo>
                    <a:cubicBezTo>
                      <a:pt x="1063" y="576"/>
                      <a:pt x="1063" y="579"/>
                      <a:pt x="1063" y="582"/>
                    </a:cubicBezTo>
                    <a:cubicBezTo>
                      <a:pt x="1096" y="583"/>
                      <a:pt x="1096" y="583"/>
                      <a:pt x="1096" y="583"/>
                    </a:cubicBezTo>
                    <a:cubicBezTo>
                      <a:pt x="1097" y="574"/>
                      <a:pt x="1097" y="574"/>
                      <a:pt x="1097" y="574"/>
                    </a:cubicBezTo>
                    <a:close/>
                    <a:moveTo>
                      <a:pt x="1093" y="484"/>
                    </a:moveTo>
                    <a:cubicBezTo>
                      <a:pt x="1060" y="487"/>
                      <a:pt x="1060" y="487"/>
                      <a:pt x="1060" y="487"/>
                    </a:cubicBezTo>
                    <a:cubicBezTo>
                      <a:pt x="1060" y="490"/>
                      <a:pt x="1061" y="493"/>
                      <a:pt x="1061" y="496"/>
                    </a:cubicBezTo>
                    <a:cubicBezTo>
                      <a:pt x="1094" y="493"/>
                      <a:pt x="1094" y="493"/>
                      <a:pt x="1094" y="493"/>
                    </a:cubicBezTo>
                    <a:cubicBezTo>
                      <a:pt x="1093" y="484"/>
                      <a:pt x="1093" y="484"/>
                      <a:pt x="1093" y="484"/>
                    </a:cubicBezTo>
                    <a:close/>
                    <a:moveTo>
                      <a:pt x="36" y="488"/>
                    </a:moveTo>
                    <a:cubicBezTo>
                      <a:pt x="3" y="485"/>
                      <a:pt x="3" y="485"/>
                      <a:pt x="3" y="485"/>
                    </a:cubicBezTo>
                    <a:cubicBezTo>
                      <a:pt x="2" y="494"/>
                      <a:pt x="2" y="494"/>
                      <a:pt x="2" y="494"/>
                    </a:cubicBezTo>
                    <a:cubicBezTo>
                      <a:pt x="35" y="497"/>
                      <a:pt x="35" y="497"/>
                      <a:pt x="35" y="497"/>
                    </a:cubicBezTo>
                    <a:cubicBezTo>
                      <a:pt x="36" y="494"/>
                      <a:pt x="36" y="491"/>
                      <a:pt x="36" y="488"/>
                    </a:cubicBezTo>
                    <a:close/>
                    <a:moveTo>
                      <a:pt x="53" y="405"/>
                    </a:moveTo>
                    <a:cubicBezTo>
                      <a:pt x="21" y="396"/>
                      <a:pt x="21" y="396"/>
                      <a:pt x="21" y="396"/>
                    </a:cubicBezTo>
                    <a:cubicBezTo>
                      <a:pt x="19" y="405"/>
                      <a:pt x="19" y="405"/>
                      <a:pt x="19" y="405"/>
                    </a:cubicBezTo>
                    <a:cubicBezTo>
                      <a:pt x="51" y="414"/>
                      <a:pt x="51" y="414"/>
                      <a:pt x="51" y="414"/>
                    </a:cubicBezTo>
                    <a:cubicBezTo>
                      <a:pt x="52" y="411"/>
                      <a:pt x="53" y="408"/>
                      <a:pt x="53" y="405"/>
                    </a:cubicBezTo>
                    <a:close/>
                    <a:moveTo>
                      <a:pt x="84" y="325"/>
                    </a:moveTo>
                    <a:cubicBezTo>
                      <a:pt x="54" y="311"/>
                      <a:pt x="54" y="311"/>
                      <a:pt x="54" y="311"/>
                    </a:cubicBezTo>
                    <a:cubicBezTo>
                      <a:pt x="50" y="319"/>
                      <a:pt x="50" y="319"/>
                      <a:pt x="50" y="319"/>
                    </a:cubicBezTo>
                    <a:cubicBezTo>
                      <a:pt x="80" y="334"/>
                      <a:pt x="80" y="334"/>
                      <a:pt x="80" y="334"/>
                    </a:cubicBezTo>
                    <a:cubicBezTo>
                      <a:pt x="81" y="331"/>
                      <a:pt x="83" y="328"/>
                      <a:pt x="84" y="325"/>
                    </a:cubicBezTo>
                    <a:close/>
                    <a:moveTo>
                      <a:pt x="127" y="252"/>
                    </a:moveTo>
                    <a:cubicBezTo>
                      <a:pt x="125" y="254"/>
                      <a:pt x="124" y="257"/>
                      <a:pt x="122" y="259"/>
                    </a:cubicBezTo>
                    <a:cubicBezTo>
                      <a:pt x="95" y="240"/>
                      <a:pt x="95" y="240"/>
                      <a:pt x="95" y="24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27" y="252"/>
                      <a:pt x="127" y="252"/>
                      <a:pt x="127" y="252"/>
                    </a:cubicBezTo>
                    <a:close/>
                    <a:moveTo>
                      <a:pt x="182" y="187"/>
                    </a:moveTo>
                    <a:cubicBezTo>
                      <a:pt x="180" y="189"/>
                      <a:pt x="178" y="191"/>
                      <a:pt x="176" y="193"/>
                    </a:cubicBezTo>
                    <a:cubicBezTo>
                      <a:pt x="152" y="170"/>
                      <a:pt x="152" y="170"/>
                      <a:pt x="152" y="170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82" y="187"/>
                      <a:pt x="182" y="187"/>
                      <a:pt x="182" y="187"/>
                    </a:cubicBezTo>
                    <a:close/>
                    <a:moveTo>
                      <a:pt x="247" y="131"/>
                    </a:moveTo>
                    <a:cubicBezTo>
                      <a:pt x="244" y="133"/>
                      <a:pt x="242" y="135"/>
                      <a:pt x="239" y="137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47" y="131"/>
                      <a:pt x="247" y="131"/>
                      <a:pt x="247" y="131"/>
                    </a:cubicBezTo>
                    <a:close/>
                    <a:moveTo>
                      <a:pt x="320" y="87"/>
                    </a:moveTo>
                    <a:cubicBezTo>
                      <a:pt x="305" y="57"/>
                      <a:pt x="305" y="57"/>
                      <a:pt x="305" y="57"/>
                    </a:cubicBezTo>
                    <a:cubicBezTo>
                      <a:pt x="296" y="62"/>
                      <a:pt x="296" y="62"/>
                      <a:pt x="296" y="62"/>
                    </a:cubicBezTo>
                    <a:cubicBezTo>
                      <a:pt x="312" y="91"/>
                      <a:pt x="312" y="91"/>
                      <a:pt x="312" y="91"/>
                    </a:cubicBezTo>
                    <a:cubicBezTo>
                      <a:pt x="314" y="90"/>
                      <a:pt x="317" y="89"/>
                      <a:pt x="320" y="87"/>
                    </a:cubicBezTo>
                    <a:close/>
                    <a:moveTo>
                      <a:pt x="399" y="56"/>
                    </a:moveTo>
                    <a:cubicBezTo>
                      <a:pt x="389" y="24"/>
                      <a:pt x="389" y="24"/>
                      <a:pt x="389" y="24"/>
                    </a:cubicBezTo>
                    <a:cubicBezTo>
                      <a:pt x="380" y="27"/>
                      <a:pt x="380" y="27"/>
                      <a:pt x="380" y="27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93" y="58"/>
                      <a:pt x="396" y="57"/>
                      <a:pt x="399" y="56"/>
                    </a:cubicBezTo>
                    <a:close/>
                    <a:moveTo>
                      <a:pt x="482" y="38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69" y="6"/>
                      <a:pt x="469" y="6"/>
                      <a:pt x="469" y="6"/>
                    </a:cubicBezTo>
                    <a:cubicBezTo>
                      <a:pt x="473" y="39"/>
                      <a:pt x="473" y="39"/>
                      <a:pt x="473" y="39"/>
                    </a:cubicBezTo>
                    <a:cubicBezTo>
                      <a:pt x="476" y="39"/>
                      <a:pt x="479" y="39"/>
                      <a:pt x="482" y="38"/>
                    </a:cubicBezTo>
                    <a:close/>
                    <a:moveTo>
                      <a:pt x="567" y="34"/>
                    </a:moveTo>
                    <a:cubicBezTo>
                      <a:pt x="568" y="1"/>
                      <a:pt x="568" y="1"/>
                      <a:pt x="568" y="1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58" y="34"/>
                      <a:pt x="558" y="34"/>
                      <a:pt x="558" y="34"/>
                    </a:cubicBezTo>
                    <a:cubicBezTo>
                      <a:pt x="561" y="34"/>
                      <a:pt x="564" y="34"/>
                      <a:pt x="567" y="34"/>
                    </a:cubicBezTo>
                    <a:close/>
                    <a:moveTo>
                      <a:pt x="652" y="44"/>
                    </a:moveTo>
                    <a:cubicBezTo>
                      <a:pt x="658" y="12"/>
                      <a:pt x="658" y="12"/>
                      <a:pt x="658" y="12"/>
                    </a:cubicBezTo>
                    <a:cubicBezTo>
                      <a:pt x="649" y="10"/>
                      <a:pt x="649" y="10"/>
                      <a:pt x="649" y="10"/>
                    </a:cubicBezTo>
                    <a:cubicBezTo>
                      <a:pt x="643" y="43"/>
                      <a:pt x="643" y="43"/>
                      <a:pt x="643" y="43"/>
                    </a:cubicBezTo>
                    <a:cubicBezTo>
                      <a:pt x="646" y="43"/>
                      <a:pt x="649" y="44"/>
                      <a:pt x="652" y="44"/>
                    </a:cubicBezTo>
                    <a:close/>
                    <a:moveTo>
                      <a:pt x="734" y="68"/>
                    </a:moveTo>
                    <a:cubicBezTo>
                      <a:pt x="745" y="37"/>
                      <a:pt x="745" y="37"/>
                      <a:pt x="745" y="37"/>
                    </a:cubicBezTo>
                    <a:cubicBezTo>
                      <a:pt x="737" y="34"/>
                      <a:pt x="737" y="34"/>
                      <a:pt x="737" y="34"/>
                    </a:cubicBezTo>
                    <a:cubicBezTo>
                      <a:pt x="725" y="65"/>
                      <a:pt x="725" y="65"/>
                      <a:pt x="725" y="65"/>
                    </a:cubicBezTo>
                    <a:cubicBezTo>
                      <a:pt x="728" y="66"/>
                      <a:pt x="731" y="67"/>
                      <a:pt x="734" y="68"/>
                    </a:cubicBezTo>
                    <a:close/>
                    <a:moveTo>
                      <a:pt x="810" y="106"/>
                    </a:moveTo>
                    <a:cubicBezTo>
                      <a:pt x="827" y="76"/>
                      <a:pt x="827" y="76"/>
                      <a:pt x="827" y="76"/>
                    </a:cubicBezTo>
                    <a:cubicBezTo>
                      <a:pt x="819" y="72"/>
                      <a:pt x="819" y="72"/>
                      <a:pt x="819" y="72"/>
                    </a:cubicBezTo>
                    <a:cubicBezTo>
                      <a:pt x="802" y="101"/>
                      <a:pt x="802" y="101"/>
                      <a:pt x="802" y="101"/>
                    </a:cubicBezTo>
                    <a:cubicBezTo>
                      <a:pt x="805" y="102"/>
                      <a:pt x="808" y="104"/>
                      <a:pt x="810" y="106"/>
                    </a:cubicBezTo>
                    <a:close/>
                    <a:moveTo>
                      <a:pt x="880" y="155"/>
                    </a:moveTo>
                    <a:cubicBezTo>
                      <a:pt x="877" y="153"/>
                      <a:pt x="875" y="151"/>
                      <a:pt x="873" y="149"/>
                    </a:cubicBezTo>
                    <a:cubicBezTo>
                      <a:pt x="894" y="123"/>
                      <a:pt x="894" y="123"/>
                      <a:pt x="894" y="123"/>
                    </a:cubicBezTo>
                    <a:cubicBezTo>
                      <a:pt x="901" y="129"/>
                      <a:pt x="901" y="129"/>
                      <a:pt x="901" y="129"/>
                    </a:cubicBezTo>
                    <a:cubicBezTo>
                      <a:pt x="880" y="155"/>
                      <a:pt x="880" y="155"/>
                      <a:pt x="880" y="155"/>
                    </a:cubicBezTo>
                    <a:close/>
                    <a:moveTo>
                      <a:pt x="990" y="284"/>
                    </a:moveTo>
                    <a:cubicBezTo>
                      <a:pt x="988" y="281"/>
                      <a:pt x="987" y="279"/>
                      <a:pt x="985" y="276"/>
                    </a:cubicBezTo>
                    <a:cubicBezTo>
                      <a:pt x="1014" y="259"/>
                      <a:pt x="1014" y="259"/>
                      <a:pt x="1014" y="259"/>
                    </a:cubicBezTo>
                    <a:cubicBezTo>
                      <a:pt x="1019" y="266"/>
                      <a:pt x="1019" y="266"/>
                      <a:pt x="1019" y="266"/>
                    </a:cubicBezTo>
                    <a:cubicBezTo>
                      <a:pt x="990" y="284"/>
                      <a:pt x="990" y="284"/>
                      <a:pt x="990" y="284"/>
                    </a:cubicBezTo>
                    <a:close/>
                    <a:moveTo>
                      <a:pt x="940" y="215"/>
                    </a:moveTo>
                    <a:cubicBezTo>
                      <a:pt x="938" y="213"/>
                      <a:pt x="936" y="210"/>
                      <a:pt x="934" y="208"/>
                    </a:cubicBezTo>
                    <a:cubicBezTo>
                      <a:pt x="960" y="186"/>
                      <a:pt x="960" y="186"/>
                      <a:pt x="960" y="186"/>
                    </a:cubicBezTo>
                    <a:cubicBezTo>
                      <a:pt x="966" y="193"/>
                      <a:pt x="966" y="193"/>
                      <a:pt x="966" y="193"/>
                    </a:cubicBezTo>
                    <a:cubicBezTo>
                      <a:pt x="940" y="215"/>
                      <a:pt x="940" y="215"/>
                      <a:pt x="940" y="215"/>
                    </a:cubicBezTo>
                    <a:close/>
                    <a:moveTo>
                      <a:pt x="1028" y="360"/>
                    </a:moveTo>
                    <a:cubicBezTo>
                      <a:pt x="1059" y="348"/>
                      <a:pt x="1059" y="348"/>
                      <a:pt x="1059" y="348"/>
                    </a:cubicBezTo>
                    <a:cubicBezTo>
                      <a:pt x="1055" y="339"/>
                      <a:pt x="1055" y="339"/>
                      <a:pt x="1055" y="339"/>
                    </a:cubicBezTo>
                    <a:cubicBezTo>
                      <a:pt x="1024" y="352"/>
                      <a:pt x="1024" y="352"/>
                      <a:pt x="1024" y="352"/>
                    </a:cubicBezTo>
                    <a:cubicBezTo>
                      <a:pt x="1026" y="355"/>
                      <a:pt x="1027" y="358"/>
                      <a:pt x="1028" y="360"/>
                    </a:cubicBezTo>
                    <a:close/>
                    <a:moveTo>
                      <a:pt x="1052" y="442"/>
                    </a:moveTo>
                    <a:cubicBezTo>
                      <a:pt x="1085" y="435"/>
                      <a:pt x="1085" y="435"/>
                      <a:pt x="1085" y="435"/>
                    </a:cubicBezTo>
                    <a:cubicBezTo>
                      <a:pt x="1083" y="426"/>
                      <a:pt x="1083" y="426"/>
                      <a:pt x="1083" y="426"/>
                    </a:cubicBezTo>
                    <a:cubicBezTo>
                      <a:pt x="1050" y="433"/>
                      <a:pt x="1050" y="433"/>
                      <a:pt x="1050" y="433"/>
                    </a:cubicBezTo>
                    <a:cubicBezTo>
                      <a:pt x="1051" y="436"/>
                      <a:pt x="1052" y="439"/>
                      <a:pt x="1052" y="442"/>
                    </a:cubicBezTo>
                    <a:close/>
                    <a:moveTo>
                      <a:pt x="13" y="673"/>
                    </a:moveTo>
                    <a:cubicBezTo>
                      <a:pt x="46" y="666"/>
                      <a:pt x="46" y="666"/>
                      <a:pt x="46" y="666"/>
                    </a:cubicBezTo>
                    <a:cubicBezTo>
                      <a:pt x="45" y="663"/>
                      <a:pt x="45" y="660"/>
                      <a:pt x="44" y="657"/>
                    </a:cubicBezTo>
                    <a:cubicBezTo>
                      <a:pt x="11" y="664"/>
                      <a:pt x="11" y="664"/>
                      <a:pt x="11" y="664"/>
                    </a:cubicBezTo>
                    <a:cubicBezTo>
                      <a:pt x="13" y="673"/>
                      <a:pt x="13" y="673"/>
                      <a:pt x="13" y="673"/>
                    </a:cubicBezTo>
                    <a:close/>
                    <a:moveTo>
                      <a:pt x="41" y="759"/>
                    </a:moveTo>
                    <a:cubicBezTo>
                      <a:pt x="72" y="747"/>
                      <a:pt x="72" y="747"/>
                      <a:pt x="72" y="747"/>
                    </a:cubicBezTo>
                    <a:cubicBezTo>
                      <a:pt x="71" y="744"/>
                      <a:pt x="70" y="741"/>
                      <a:pt x="69" y="738"/>
                    </a:cubicBezTo>
                    <a:cubicBezTo>
                      <a:pt x="38" y="751"/>
                      <a:pt x="38" y="751"/>
                      <a:pt x="38" y="751"/>
                    </a:cubicBezTo>
                    <a:cubicBezTo>
                      <a:pt x="41" y="759"/>
                      <a:pt x="41" y="759"/>
                      <a:pt x="41" y="759"/>
                    </a:cubicBezTo>
                    <a:close/>
                    <a:moveTo>
                      <a:pt x="83" y="840"/>
                    </a:moveTo>
                    <a:cubicBezTo>
                      <a:pt x="111" y="822"/>
                      <a:pt x="111" y="822"/>
                      <a:pt x="111" y="822"/>
                    </a:cubicBezTo>
                    <a:cubicBezTo>
                      <a:pt x="110" y="820"/>
                      <a:pt x="108" y="817"/>
                      <a:pt x="106" y="815"/>
                    </a:cubicBezTo>
                    <a:cubicBezTo>
                      <a:pt x="78" y="832"/>
                      <a:pt x="78" y="832"/>
                      <a:pt x="78" y="832"/>
                    </a:cubicBezTo>
                    <a:cubicBezTo>
                      <a:pt x="83" y="840"/>
                      <a:pt x="83" y="840"/>
                      <a:pt x="83" y="840"/>
                    </a:cubicBezTo>
                    <a:close/>
                    <a:moveTo>
                      <a:pt x="1002" y="858"/>
                    </a:moveTo>
                    <a:cubicBezTo>
                      <a:pt x="997" y="866"/>
                      <a:pt x="997" y="866"/>
                      <a:pt x="997" y="866"/>
                    </a:cubicBezTo>
                    <a:cubicBezTo>
                      <a:pt x="969" y="847"/>
                      <a:pt x="969" y="847"/>
                      <a:pt x="969" y="847"/>
                    </a:cubicBezTo>
                    <a:cubicBezTo>
                      <a:pt x="971" y="844"/>
                      <a:pt x="973" y="842"/>
                      <a:pt x="974" y="839"/>
                    </a:cubicBezTo>
                    <a:cubicBezTo>
                      <a:pt x="1002" y="858"/>
                      <a:pt x="1002" y="858"/>
                      <a:pt x="1002" y="858"/>
                    </a:cubicBezTo>
                    <a:close/>
                    <a:moveTo>
                      <a:pt x="1047" y="779"/>
                    </a:moveTo>
                    <a:cubicBezTo>
                      <a:pt x="1016" y="765"/>
                      <a:pt x="1016" y="765"/>
                      <a:pt x="1016" y="765"/>
                    </a:cubicBezTo>
                    <a:cubicBezTo>
                      <a:pt x="1015" y="768"/>
                      <a:pt x="1014" y="771"/>
                      <a:pt x="1012" y="773"/>
                    </a:cubicBezTo>
                    <a:cubicBezTo>
                      <a:pt x="1043" y="787"/>
                      <a:pt x="1043" y="787"/>
                      <a:pt x="1043" y="787"/>
                    </a:cubicBezTo>
                    <a:cubicBezTo>
                      <a:pt x="1047" y="779"/>
                      <a:pt x="1047" y="779"/>
                      <a:pt x="1047" y="779"/>
                    </a:cubicBezTo>
                    <a:close/>
                    <a:moveTo>
                      <a:pt x="1078" y="694"/>
                    </a:moveTo>
                    <a:cubicBezTo>
                      <a:pt x="1045" y="685"/>
                      <a:pt x="1045" y="685"/>
                      <a:pt x="1045" y="685"/>
                    </a:cubicBezTo>
                    <a:cubicBezTo>
                      <a:pt x="1045" y="688"/>
                      <a:pt x="1044" y="691"/>
                      <a:pt x="1043" y="694"/>
                    </a:cubicBezTo>
                    <a:cubicBezTo>
                      <a:pt x="1075" y="703"/>
                      <a:pt x="1075" y="703"/>
                      <a:pt x="1075" y="703"/>
                    </a:cubicBezTo>
                    <a:cubicBezTo>
                      <a:pt x="1078" y="694"/>
                      <a:pt x="1078" y="694"/>
                      <a:pt x="1078" y="694"/>
                    </a:cubicBezTo>
                    <a:close/>
                    <a:moveTo>
                      <a:pt x="1094" y="605"/>
                    </a:moveTo>
                    <a:cubicBezTo>
                      <a:pt x="1061" y="601"/>
                      <a:pt x="1061" y="601"/>
                      <a:pt x="1061" y="601"/>
                    </a:cubicBezTo>
                    <a:cubicBezTo>
                      <a:pt x="1061" y="604"/>
                      <a:pt x="1060" y="607"/>
                      <a:pt x="1060" y="610"/>
                    </a:cubicBezTo>
                    <a:cubicBezTo>
                      <a:pt x="1093" y="614"/>
                      <a:pt x="1093" y="614"/>
                      <a:pt x="1093" y="614"/>
                    </a:cubicBezTo>
                    <a:cubicBezTo>
                      <a:pt x="1094" y="605"/>
                      <a:pt x="1094" y="605"/>
                      <a:pt x="1094" y="605"/>
                    </a:cubicBezTo>
                    <a:close/>
                    <a:moveTo>
                      <a:pt x="1096" y="514"/>
                    </a:moveTo>
                    <a:cubicBezTo>
                      <a:pt x="1062" y="516"/>
                      <a:pt x="1062" y="516"/>
                      <a:pt x="1062" y="516"/>
                    </a:cubicBezTo>
                    <a:cubicBezTo>
                      <a:pt x="1063" y="519"/>
                      <a:pt x="1063" y="522"/>
                      <a:pt x="1063" y="525"/>
                    </a:cubicBezTo>
                    <a:cubicBezTo>
                      <a:pt x="1097" y="523"/>
                      <a:pt x="1097" y="523"/>
                      <a:pt x="1097" y="523"/>
                    </a:cubicBezTo>
                    <a:lnTo>
                      <a:pt x="1096" y="5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23@|5FFC:0|FBC:0|LFC:0|LBC:16777215"/>
              <p:cNvSpPr>
                <a:spLocks noEditPoints="1"/>
              </p:cNvSpPr>
              <p:nvPr/>
            </p:nvSpPr>
            <p:spPr bwMode="auto">
              <a:xfrm>
                <a:off x="3865407" y="1940294"/>
                <a:ext cx="1286294" cy="989658"/>
              </a:xfrm>
              <a:custGeom>
                <a:avLst/>
                <a:gdLst>
                  <a:gd name="T0" fmla="*/ 90 w 980"/>
                  <a:gd name="T1" fmla="*/ 661 h 754"/>
                  <a:gd name="T2" fmla="*/ 45 w 980"/>
                  <a:gd name="T3" fmla="*/ 694 h 754"/>
                  <a:gd name="T4" fmla="*/ 39 w 980"/>
                  <a:gd name="T5" fmla="*/ 683 h 754"/>
                  <a:gd name="T6" fmla="*/ 856 w 980"/>
                  <a:gd name="T7" fmla="*/ 726 h 754"/>
                  <a:gd name="T8" fmla="*/ 908 w 980"/>
                  <a:gd name="T9" fmla="*/ 746 h 754"/>
                  <a:gd name="T10" fmla="*/ 903 w 980"/>
                  <a:gd name="T11" fmla="*/ 754 h 754"/>
                  <a:gd name="T12" fmla="*/ 918 w 980"/>
                  <a:gd name="T13" fmla="*/ 648 h 754"/>
                  <a:gd name="T14" fmla="*/ 954 w 980"/>
                  <a:gd name="T15" fmla="*/ 649 h 754"/>
                  <a:gd name="T16" fmla="*/ 950 w 980"/>
                  <a:gd name="T17" fmla="*/ 658 h 754"/>
                  <a:gd name="T18" fmla="*/ 920 w 980"/>
                  <a:gd name="T19" fmla="*/ 556 h 754"/>
                  <a:gd name="T20" fmla="*/ 977 w 980"/>
                  <a:gd name="T21" fmla="*/ 553 h 754"/>
                  <a:gd name="T22" fmla="*/ 974 w 980"/>
                  <a:gd name="T23" fmla="*/ 564 h 754"/>
                  <a:gd name="T24" fmla="*/ 946 w 980"/>
                  <a:gd name="T25" fmla="*/ 460 h 754"/>
                  <a:gd name="T26" fmla="*/ 978 w 980"/>
                  <a:gd name="T27" fmla="*/ 447 h 754"/>
                  <a:gd name="T28" fmla="*/ 980 w 980"/>
                  <a:gd name="T29" fmla="*/ 457 h 754"/>
                  <a:gd name="T30" fmla="*/ 912 w 980"/>
                  <a:gd name="T31" fmla="*/ 382 h 754"/>
                  <a:gd name="T32" fmla="*/ 962 w 980"/>
                  <a:gd name="T33" fmla="*/ 357 h 754"/>
                  <a:gd name="T34" fmla="*/ 966 w 980"/>
                  <a:gd name="T35" fmla="*/ 368 h 754"/>
                  <a:gd name="T36" fmla="*/ 42 w 980"/>
                  <a:gd name="T37" fmla="*/ 577 h 754"/>
                  <a:gd name="T38" fmla="*/ 11 w 980"/>
                  <a:gd name="T39" fmla="*/ 595 h 754"/>
                  <a:gd name="T40" fmla="*/ 9 w 980"/>
                  <a:gd name="T41" fmla="*/ 584 h 754"/>
                  <a:gd name="T42" fmla="*/ 54 w 980"/>
                  <a:gd name="T43" fmla="*/ 483 h 754"/>
                  <a:gd name="T44" fmla="*/ 0 w 980"/>
                  <a:gd name="T45" fmla="*/ 494 h 754"/>
                  <a:gd name="T46" fmla="*/ 0 w 980"/>
                  <a:gd name="T47" fmla="*/ 483 h 754"/>
                  <a:gd name="T48" fmla="*/ 45 w 980"/>
                  <a:gd name="T49" fmla="*/ 387 h 754"/>
                  <a:gd name="T50" fmla="*/ 9 w 980"/>
                  <a:gd name="T51" fmla="*/ 390 h 754"/>
                  <a:gd name="T52" fmla="*/ 12 w 980"/>
                  <a:gd name="T53" fmla="*/ 380 h 754"/>
                  <a:gd name="T54" fmla="*/ 92 w 980"/>
                  <a:gd name="T55" fmla="*/ 310 h 754"/>
                  <a:gd name="T56" fmla="*/ 38 w 980"/>
                  <a:gd name="T57" fmla="*/ 299 h 754"/>
                  <a:gd name="T58" fmla="*/ 42 w 980"/>
                  <a:gd name="T59" fmla="*/ 289 h 754"/>
                  <a:gd name="T60" fmla="*/ 123 w 980"/>
                  <a:gd name="T61" fmla="*/ 218 h 754"/>
                  <a:gd name="T62" fmla="*/ 88 w 980"/>
                  <a:gd name="T63" fmla="*/ 208 h 754"/>
                  <a:gd name="T64" fmla="*/ 95 w 980"/>
                  <a:gd name="T65" fmla="*/ 198 h 754"/>
                  <a:gd name="T66" fmla="*/ 196 w 980"/>
                  <a:gd name="T67" fmla="*/ 167 h 754"/>
                  <a:gd name="T68" fmla="*/ 150 w 980"/>
                  <a:gd name="T69" fmla="*/ 135 h 754"/>
                  <a:gd name="T70" fmla="*/ 158 w 980"/>
                  <a:gd name="T71" fmla="*/ 128 h 754"/>
                  <a:gd name="T72" fmla="*/ 262 w 980"/>
                  <a:gd name="T73" fmla="*/ 93 h 754"/>
                  <a:gd name="T74" fmla="*/ 236 w 980"/>
                  <a:gd name="T75" fmla="*/ 70 h 754"/>
                  <a:gd name="T76" fmla="*/ 246 w 980"/>
                  <a:gd name="T77" fmla="*/ 63 h 754"/>
                  <a:gd name="T78" fmla="*/ 351 w 980"/>
                  <a:gd name="T79" fmla="*/ 75 h 754"/>
                  <a:gd name="T80" fmla="*/ 323 w 980"/>
                  <a:gd name="T81" fmla="*/ 28 h 754"/>
                  <a:gd name="T82" fmla="*/ 332 w 980"/>
                  <a:gd name="T83" fmla="*/ 24 h 754"/>
                  <a:gd name="T84" fmla="*/ 440 w 980"/>
                  <a:gd name="T85" fmla="*/ 35 h 754"/>
                  <a:gd name="T86" fmla="*/ 425 w 980"/>
                  <a:gd name="T87" fmla="*/ 2 h 754"/>
                  <a:gd name="T88" fmla="*/ 436 w 980"/>
                  <a:gd name="T89" fmla="*/ 1 h 754"/>
                  <a:gd name="T90" fmla="*/ 530 w 980"/>
                  <a:gd name="T91" fmla="*/ 55 h 754"/>
                  <a:gd name="T92" fmla="*/ 524 w 980"/>
                  <a:gd name="T93" fmla="*/ 0 h 754"/>
                  <a:gd name="T94" fmla="*/ 534 w 980"/>
                  <a:gd name="T95" fmla="*/ 0 h 754"/>
                  <a:gd name="T96" fmla="*/ 625 w 980"/>
                  <a:gd name="T97" fmla="*/ 52 h 754"/>
                  <a:gd name="T98" fmla="*/ 624 w 980"/>
                  <a:gd name="T99" fmla="*/ 17 h 754"/>
                  <a:gd name="T100" fmla="*/ 634 w 980"/>
                  <a:gd name="T101" fmla="*/ 20 h 754"/>
                  <a:gd name="T102" fmla="*/ 700 w 980"/>
                  <a:gd name="T103" fmla="*/ 106 h 754"/>
                  <a:gd name="T104" fmla="*/ 717 w 980"/>
                  <a:gd name="T105" fmla="*/ 54 h 754"/>
                  <a:gd name="T106" fmla="*/ 726 w 980"/>
                  <a:gd name="T107" fmla="*/ 59 h 754"/>
                  <a:gd name="T108" fmla="*/ 785 w 980"/>
                  <a:gd name="T109" fmla="*/ 140 h 754"/>
                  <a:gd name="T110" fmla="*/ 799 w 980"/>
                  <a:gd name="T111" fmla="*/ 108 h 754"/>
                  <a:gd name="T112" fmla="*/ 807 w 980"/>
                  <a:gd name="T113" fmla="*/ 114 h 754"/>
                  <a:gd name="T114" fmla="*/ 834 w 980"/>
                  <a:gd name="T115" fmla="*/ 220 h 754"/>
                  <a:gd name="T116" fmla="*/ 869 w 980"/>
                  <a:gd name="T117" fmla="*/ 178 h 754"/>
                  <a:gd name="T118" fmla="*/ 876 w 980"/>
                  <a:gd name="T119" fmla="*/ 186 h 754"/>
                  <a:gd name="T120" fmla="*/ 899 w 980"/>
                  <a:gd name="T121" fmla="*/ 286 h 754"/>
                  <a:gd name="T122" fmla="*/ 925 w 980"/>
                  <a:gd name="T123" fmla="*/ 26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80" h="754">
                    <a:moveTo>
                      <a:pt x="39" y="683"/>
                    </a:moveTo>
                    <a:lnTo>
                      <a:pt x="90" y="661"/>
                    </a:lnTo>
                    <a:lnTo>
                      <a:pt x="95" y="671"/>
                    </a:lnTo>
                    <a:lnTo>
                      <a:pt x="45" y="694"/>
                    </a:lnTo>
                    <a:lnTo>
                      <a:pt x="39" y="683"/>
                    </a:lnTo>
                    <a:lnTo>
                      <a:pt x="39" y="683"/>
                    </a:lnTo>
                    <a:close/>
                    <a:moveTo>
                      <a:pt x="903" y="754"/>
                    </a:moveTo>
                    <a:lnTo>
                      <a:pt x="856" y="726"/>
                    </a:lnTo>
                    <a:lnTo>
                      <a:pt x="862" y="717"/>
                    </a:lnTo>
                    <a:lnTo>
                      <a:pt x="908" y="746"/>
                    </a:lnTo>
                    <a:lnTo>
                      <a:pt x="903" y="754"/>
                    </a:lnTo>
                    <a:lnTo>
                      <a:pt x="903" y="754"/>
                    </a:lnTo>
                    <a:close/>
                    <a:moveTo>
                      <a:pt x="950" y="658"/>
                    </a:moveTo>
                    <a:lnTo>
                      <a:pt x="918" y="648"/>
                    </a:lnTo>
                    <a:lnTo>
                      <a:pt x="922" y="637"/>
                    </a:lnTo>
                    <a:lnTo>
                      <a:pt x="954" y="649"/>
                    </a:lnTo>
                    <a:lnTo>
                      <a:pt x="950" y="658"/>
                    </a:lnTo>
                    <a:lnTo>
                      <a:pt x="950" y="658"/>
                    </a:lnTo>
                    <a:close/>
                    <a:moveTo>
                      <a:pt x="974" y="564"/>
                    </a:moveTo>
                    <a:lnTo>
                      <a:pt x="920" y="556"/>
                    </a:lnTo>
                    <a:lnTo>
                      <a:pt x="922" y="545"/>
                    </a:lnTo>
                    <a:lnTo>
                      <a:pt x="977" y="553"/>
                    </a:lnTo>
                    <a:lnTo>
                      <a:pt x="974" y="564"/>
                    </a:lnTo>
                    <a:lnTo>
                      <a:pt x="974" y="564"/>
                    </a:lnTo>
                    <a:close/>
                    <a:moveTo>
                      <a:pt x="980" y="457"/>
                    </a:moveTo>
                    <a:lnTo>
                      <a:pt x="946" y="460"/>
                    </a:lnTo>
                    <a:lnTo>
                      <a:pt x="945" y="448"/>
                    </a:lnTo>
                    <a:lnTo>
                      <a:pt x="978" y="447"/>
                    </a:lnTo>
                    <a:lnTo>
                      <a:pt x="980" y="457"/>
                    </a:lnTo>
                    <a:lnTo>
                      <a:pt x="980" y="457"/>
                    </a:lnTo>
                    <a:close/>
                    <a:moveTo>
                      <a:pt x="966" y="368"/>
                    </a:moveTo>
                    <a:lnTo>
                      <a:pt x="912" y="382"/>
                    </a:lnTo>
                    <a:lnTo>
                      <a:pt x="910" y="371"/>
                    </a:lnTo>
                    <a:lnTo>
                      <a:pt x="962" y="357"/>
                    </a:lnTo>
                    <a:lnTo>
                      <a:pt x="966" y="368"/>
                    </a:lnTo>
                    <a:lnTo>
                      <a:pt x="966" y="368"/>
                    </a:lnTo>
                    <a:close/>
                    <a:moveTo>
                      <a:pt x="9" y="584"/>
                    </a:moveTo>
                    <a:lnTo>
                      <a:pt x="42" y="577"/>
                    </a:lnTo>
                    <a:lnTo>
                      <a:pt x="45" y="588"/>
                    </a:lnTo>
                    <a:lnTo>
                      <a:pt x="11" y="595"/>
                    </a:lnTo>
                    <a:lnTo>
                      <a:pt x="9" y="584"/>
                    </a:lnTo>
                    <a:lnTo>
                      <a:pt x="9" y="584"/>
                    </a:lnTo>
                    <a:close/>
                    <a:moveTo>
                      <a:pt x="0" y="483"/>
                    </a:moveTo>
                    <a:lnTo>
                      <a:pt x="54" y="483"/>
                    </a:lnTo>
                    <a:lnTo>
                      <a:pt x="54" y="494"/>
                    </a:lnTo>
                    <a:lnTo>
                      <a:pt x="0" y="494"/>
                    </a:lnTo>
                    <a:lnTo>
                      <a:pt x="0" y="483"/>
                    </a:lnTo>
                    <a:lnTo>
                      <a:pt x="0" y="483"/>
                    </a:lnTo>
                    <a:close/>
                    <a:moveTo>
                      <a:pt x="12" y="380"/>
                    </a:moveTo>
                    <a:lnTo>
                      <a:pt x="45" y="387"/>
                    </a:lnTo>
                    <a:lnTo>
                      <a:pt x="43" y="398"/>
                    </a:lnTo>
                    <a:lnTo>
                      <a:pt x="9" y="390"/>
                    </a:lnTo>
                    <a:lnTo>
                      <a:pt x="12" y="380"/>
                    </a:lnTo>
                    <a:lnTo>
                      <a:pt x="12" y="380"/>
                    </a:lnTo>
                    <a:close/>
                    <a:moveTo>
                      <a:pt x="42" y="289"/>
                    </a:moveTo>
                    <a:lnTo>
                      <a:pt x="92" y="310"/>
                    </a:lnTo>
                    <a:lnTo>
                      <a:pt x="88" y="321"/>
                    </a:lnTo>
                    <a:lnTo>
                      <a:pt x="38" y="299"/>
                    </a:lnTo>
                    <a:lnTo>
                      <a:pt x="42" y="289"/>
                    </a:lnTo>
                    <a:lnTo>
                      <a:pt x="42" y="289"/>
                    </a:lnTo>
                    <a:close/>
                    <a:moveTo>
                      <a:pt x="95" y="198"/>
                    </a:moveTo>
                    <a:lnTo>
                      <a:pt x="123" y="218"/>
                    </a:lnTo>
                    <a:lnTo>
                      <a:pt x="116" y="228"/>
                    </a:lnTo>
                    <a:lnTo>
                      <a:pt x="88" y="208"/>
                    </a:lnTo>
                    <a:lnTo>
                      <a:pt x="95" y="198"/>
                    </a:lnTo>
                    <a:lnTo>
                      <a:pt x="95" y="198"/>
                    </a:lnTo>
                    <a:close/>
                    <a:moveTo>
                      <a:pt x="158" y="128"/>
                    </a:moveTo>
                    <a:lnTo>
                      <a:pt x="196" y="167"/>
                    </a:lnTo>
                    <a:lnTo>
                      <a:pt x="188" y="175"/>
                    </a:lnTo>
                    <a:lnTo>
                      <a:pt x="150" y="135"/>
                    </a:lnTo>
                    <a:lnTo>
                      <a:pt x="158" y="128"/>
                    </a:lnTo>
                    <a:lnTo>
                      <a:pt x="158" y="128"/>
                    </a:lnTo>
                    <a:close/>
                    <a:moveTo>
                      <a:pt x="246" y="63"/>
                    </a:moveTo>
                    <a:lnTo>
                      <a:pt x="262" y="93"/>
                    </a:lnTo>
                    <a:lnTo>
                      <a:pt x="252" y="98"/>
                    </a:lnTo>
                    <a:lnTo>
                      <a:pt x="236" y="70"/>
                    </a:lnTo>
                    <a:lnTo>
                      <a:pt x="246" y="63"/>
                    </a:lnTo>
                    <a:lnTo>
                      <a:pt x="246" y="63"/>
                    </a:lnTo>
                    <a:close/>
                    <a:moveTo>
                      <a:pt x="332" y="24"/>
                    </a:moveTo>
                    <a:lnTo>
                      <a:pt x="351" y="75"/>
                    </a:lnTo>
                    <a:lnTo>
                      <a:pt x="340" y="79"/>
                    </a:lnTo>
                    <a:lnTo>
                      <a:pt x="323" y="28"/>
                    </a:lnTo>
                    <a:lnTo>
                      <a:pt x="332" y="24"/>
                    </a:lnTo>
                    <a:lnTo>
                      <a:pt x="332" y="24"/>
                    </a:lnTo>
                    <a:close/>
                    <a:moveTo>
                      <a:pt x="436" y="1"/>
                    </a:moveTo>
                    <a:lnTo>
                      <a:pt x="440" y="35"/>
                    </a:lnTo>
                    <a:lnTo>
                      <a:pt x="429" y="36"/>
                    </a:lnTo>
                    <a:lnTo>
                      <a:pt x="425" y="2"/>
                    </a:lnTo>
                    <a:lnTo>
                      <a:pt x="436" y="1"/>
                    </a:lnTo>
                    <a:lnTo>
                      <a:pt x="436" y="1"/>
                    </a:lnTo>
                    <a:close/>
                    <a:moveTo>
                      <a:pt x="534" y="0"/>
                    </a:moveTo>
                    <a:lnTo>
                      <a:pt x="530" y="55"/>
                    </a:lnTo>
                    <a:lnTo>
                      <a:pt x="520" y="54"/>
                    </a:lnTo>
                    <a:lnTo>
                      <a:pt x="524" y="0"/>
                    </a:lnTo>
                    <a:lnTo>
                      <a:pt x="534" y="0"/>
                    </a:lnTo>
                    <a:lnTo>
                      <a:pt x="534" y="0"/>
                    </a:lnTo>
                    <a:close/>
                    <a:moveTo>
                      <a:pt x="634" y="20"/>
                    </a:moveTo>
                    <a:lnTo>
                      <a:pt x="625" y="52"/>
                    </a:lnTo>
                    <a:lnTo>
                      <a:pt x="614" y="50"/>
                    </a:lnTo>
                    <a:lnTo>
                      <a:pt x="624" y="17"/>
                    </a:lnTo>
                    <a:lnTo>
                      <a:pt x="634" y="20"/>
                    </a:lnTo>
                    <a:lnTo>
                      <a:pt x="634" y="20"/>
                    </a:lnTo>
                    <a:close/>
                    <a:moveTo>
                      <a:pt x="726" y="59"/>
                    </a:moveTo>
                    <a:lnTo>
                      <a:pt x="700" y="106"/>
                    </a:lnTo>
                    <a:lnTo>
                      <a:pt x="691" y="102"/>
                    </a:lnTo>
                    <a:lnTo>
                      <a:pt x="717" y="54"/>
                    </a:lnTo>
                    <a:lnTo>
                      <a:pt x="726" y="59"/>
                    </a:lnTo>
                    <a:lnTo>
                      <a:pt x="726" y="59"/>
                    </a:lnTo>
                    <a:close/>
                    <a:moveTo>
                      <a:pt x="807" y="114"/>
                    </a:moveTo>
                    <a:lnTo>
                      <a:pt x="785" y="140"/>
                    </a:lnTo>
                    <a:lnTo>
                      <a:pt x="777" y="133"/>
                    </a:lnTo>
                    <a:lnTo>
                      <a:pt x="799" y="108"/>
                    </a:lnTo>
                    <a:lnTo>
                      <a:pt x="807" y="114"/>
                    </a:lnTo>
                    <a:lnTo>
                      <a:pt x="807" y="114"/>
                    </a:lnTo>
                    <a:close/>
                    <a:moveTo>
                      <a:pt x="876" y="186"/>
                    </a:moveTo>
                    <a:lnTo>
                      <a:pt x="834" y="220"/>
                    </a:lnTo>
                    <a:lnTo>
                      <a:pt x="827" y="212"/>
                    </a:lnTo>
                    <a:lnTo>
                      <a:pt x="869" y="178"/>
                    </a:lnTo>
                    <a:lnTo>
                      <a:pt x="876" y="186"/>
                    </a:lnTo>
                    <a:lnTo>
                      <a:pt x="876" y="186"/>
                    </a:lnTo>
                    <a:close/>
                    <a:moveTo>
                      <a:pt x="930" y="271"/>
                    </a:moveTo>
                    <a:lnTo>
                      <a:pt x="899" y="286"/>
                    </a:lnTo>
                    <a:lnTo>
                      <a:pt x="895" y="276"/>
                    </a:lnTo>
                    <a:lnTo>
                      <a:pt x="925" y="260"/>
                    </a:lnTo>
                    <a:lnTo>
                      <a:pt x="93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5@|5FFC:0|FBC:0|LFC:0|LBC:16777215"/>
              <p:cNvSpPr>
                <a:spLocks noEditPoints="1"/>
              </p:cNvSpPr>
              <p:nvPr/>
            </p:nvSpPr>
            <p:spPr bwMode="auto">
              <a:xfrm>
                <a:off x="4365486" y="2437747"/>
                <a:ext cx="286135" cy="288760"/>
              </a:xfrm>
              <a:custGeom>
                <a:avLst/>
                <a:gdLst>
                  <a:gd name="T0" fmla="*/ 81 w 162"/>
                  <a:gd name="T1" fmla="*/ 0 h 163"/>
                  <a:gd name="T2" fmla="*/ 162 w 162"/>
                  <a:gd name="T3" fmla="*/ 81 h 163"/>
                  <a:gd name="T4" fmla="*/ 81 w 162"/>
                  <a:gd name="T5" fmla="*/ 163 h 163"/>
                  <a:gd name="T6" fmla="*/ 0 w 162"/>
                  <a:gd name="T7" fmla="*/ 81 h 163"/>
                  <a:gd name="T8" fmla="*/ 81 w 162"/>
                  <a:gd name="T9" fmla="*/ 0 h 163"/>
                  <a:gd name="T10" fmla="*/ 81 w 162"/>
                  <a:gd name="T11" fmla="*/ 15 h 163"/>
                  <a:gd name="T12" fmla="*/ 15 w 162"/>
                  <a:gd name="T13" fmla="*/ 81 h 163"/>
                  <a:gd name="T14" fmla="*/ 81 w 162"/>
                  <a:gd name="T15" fmla="*/ 148 h 163"/>
                  <a:gd name="T16" fmla="*/ 148 w 162"/>
                  <a:gd name="T17" fmla="*/ 81 h 163"/>
                  <a:gd name="T18" fmla="*/ 81 w 162"/>
                  <a:gd name="T19" fmla="*/ 1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63">
                    <a:moveTo>
                      <a:pt x="81" y="0"/>
                    </a:moveTo>
                    <a:cubicBezTo>
                      <a:pt x="126" y="0"/>
                      <a:pt x="162" y="36"/>
                      <a:pt x="162" y="81"/>
                    </a:cubicBezTo>
                    <a:cubicBezTo>
                      <a:pt x="162" y="126"/>
                      <a:pt x="126" y="163"/>
                      <a:pt x="81" y="163"/>
                    </a:cubicBezTo>
                    <a:cubicBezTo>
                      <a:pt x="36" y="163"/>
                      <a:pt x="0" y="12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  <a:moveTo>
                      <a:pt x="81" y="15"/>
                    </a:moveTo>
                    <a:cubicBezTo>
                      <a:pt x="45" y="15"/>
                      <a:pt x="15" y="45"/>
                      <a:pt x="15" y="81"/>
                    </a:cubicBezTo>
                    <a:cubicBezTo>
                      <a:pt x="15" y="118"/>
                      <a:pt x="45" y="148"/>
                      <a:pt x="81" y="148"/>
                    </a:cubicBezTo>
                    <a:cubicBezTo>
                      <a:pt x="118" y="148"/>
                      <a:pt x="148" y="118"/>
                      <a:pt x="148" y="81"/>
                    </a:cubicBezTo>
                    <a:cubicBezTo>
                      <a:pt x="148" y="45"/>
                      <a:pt x="118" y="15"/>
                      <a:pt x="8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6@|5FFC:0|FBC:0|LFC:0|LBC:16777215"/>
              <p:cNvSpPr/>
              <p:nvPr/>
            </p:nvSpPr>
            <p:spPr bwMode="auto">
              <a:xfrm>
                <a:off x="4173782" y="2876550"/>
                <a:ext cx="703018" cy="280884"/>
              </a:xfrm>
              <a:custGeom>
                <a:avLst/>
                <a:gdLst>
                  <a:gd name="T0" fmla="*/ 66 w 298"/>
                  <a:gd name="T1" fmla="*/ 0 h 159"/>
                  <a:gd name="T2" fmla="*/ 232 w 298"/>
                  <a:gd name="T3" fmla="*/ 0 h 159"/>
                  <a:gd name="T4" fmla="*/ 298 w 298"/>
                  <a:gd name="T5" fmla="*/ 66 h 159"/>
                  <a:gd name="T6" fmla="*/ 298 w 298"/>
                  <a:gd name="T7" fmla="*/ 141 h 159"/>
                  <a:gd name="T8" fmla="*/ 280 w 298"/>
                  <a:gd name="T9" fmla="*/ 159 h 159"/>
                  <a:gd name="T10" fmla="*/ 18 w 298"/>
                  <a:gd name="T11" fmla="*/ 159 h 159"/>
                  <a:gd name="T12" fmla="*/ 0 w 298"/>
                  <a:gd name="T13" fmla="*/ 141 h 159"/>
                  <a:gd name="T14" fmla="*/ 0 w 298"/>
                  <a:gd name="T15" fmla="*/ 66 h 159"/>
                  <a:gd name="T16" fmla="*/ 66 w 298"/>
                  <a:gd name="T1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159">
                    <a:moveTo>
                      <a:pt x="66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68" y="0"/>
                      <a:pt x="298" y="30"/>
                      <a:pt x="298" y="66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51"/>
                      <a:pt x="290" y="159"/>
                      <a:pt x="280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9" y="159"/>
                      <a:pt x="0" y="151"/>
                      <a:pt x="0" y="14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8@|5FFC:0|FBC:0|LFC:0|LBC:16777215"/>
              <p:cNvSpPr>
                <a:spLocks noEditPoints="1"/>
              </p:cNvSpPr>
              <p:nvPr/>
            </p:nvSpPr>
            <p:spPr bwMode="auto">
              <a:xfrm>
                <a:off x="4356298" y="2990329"/>
                <a:ext cx="315010" cy="95815"/>
              </a:xfrm>
              <a:custGeom>
                <a:avLst/>
                <a:gdLst>
                  <a:gd name="T0" fmla="*/ 14 w 178"/>
                  <a:gd name="T1" fmla="*/ 1 h 54"/>
                  <a:gd name="T2" fmla="*/ 36 w 178"/>
                  <a:gd name="T3" fmla="*/ 3 h 54"/>
                  <a:gd name="T4" fmla="*/ 9 w 178"/>
                  <a:gd name="T5" fmla="*/ 5 h 54"/>
                  <a:gd name="T6" fmla="*/ 7 w 178"/>
                  <a:gd name="T7" fmla="*/ 25 h 54"/>
                  <a:gd name="T8" fmla="*/ 26 w 178"/>
                  <a:gd name="T9" fmla="*/ 23 h 54"/>
                  <a:gd name="T10" fmla="*/ 27 w 178"/>
                  <a:gd name="T11" fmla="*/ 30 h 54"/>
                  <a:gd name="T12" fmla="*/ 9 w 178"/>
                  <a:gd name="T13" fmla="*/ 30 h 54"/>
                  <a:gd name="T14" fmla="*/ 0 w 178"/>
                  <a:gd name="T15" fmla="*/ 46 h 54"/>
                  <a:gd name="T16" fmla="*/ 9 w 178"/>
                  <a:gd name="T17" fmla="*/ 30 h 54"/>
                  <a:gd name="T18" fmla="*/ 31 w 178"/>
                  <a:gd name="T19" fmla="*/ 46 h 54"/>
                  <a:gd name="T20" fmla="*/ 33 w 178"/>
                  <a:gd name="T21" fmla="*/ 29 h 54"/>
                  <a:gd name="T22" fmla="*/ 8 w 178"/>
                  <a:gd name="T23" fmla="*/ 47 h 54"/>
                  <a:gd name="T24" fmla="*/ 23 w 178"/>
                  <a:gd name="T25" fmla="*/ 53 h 54"/>
                  <a:gd name="T26" fmla="*/ 4 w 178"/>
                  <a:gd name="T27" fmla="*/ 52 h 54"/>
                  <a:gd name="T28" fmla="*/ 52 w 178"/>
                  <a:gd name="T29" fmla="*/ 6 h 54"/>
                  <a:gd name="T30" fmla="*/ 69 w 178"/>
                  <a:gd name="T31" fmla="*/ 6 h 54"/>
                  <a:gd name="T32" fmla="*/ 42 w 178"/>
                  <a:gd name="T33" fmla="*/ 21 h 54"/>
                  <a:gd name="T34" fmla="*/ 51 w 178"/>
                  <a:gd name="T35" fmla="*/ 7 h 54"/>
                  <a:gd name="T36" fmla="*/ 67 w 178"/>
                  <a:gd name="T37" fmla="*/ 25 h 54"/>
                  <a:gd name="T38" fmla="*/ 48 w 178"/>
                  <a:gd name="T39" fmla="*/ 29 h 54"/>
                  <a:gd name="T40" fmla="*/ 62 w 178"/>
                  <a:gd name="T41" fmla="*/ 46 h 54"/>
                  <a:gd name="T42" fmla="*/ 71 w 178"/>
                  <a:gd name="T43" fmla="*/ 33 h 54"/>
                  <a:gd name="T44" fmla="*/ 65 w 178"/>
                  <a:gd name="T45" fmla="*/ 30 h 54"/>
                  <a:gd name="T46" fmla="*/ 64 w 178"/>
                  <a:gd name="T47" fmla="*/ 50 h 54"/>
                  <a:gd name="T48" fmla="*/ 40 w 178"/>
                  <a:gd name="T49" fmla="*/ 50 h 54"/>
                  <a:gd name="T50" fmla="*/ 77 w 178"/>
                  <a:gd name="T51" fmla="*/ 3 h 54"/>
                  <a:gd name="T52" fmla="*/ 95 w 178"/>
                  <a:gd name="T53" fmla="*/ 23 h 54"/>
                  <a:gd name="T54" fmla="*/ 98 w 178"/>
                  <a:gd name="T55" fmla="*/ 7 h 54"/>
                  <a:gd name="T56" fmla="*/ 98 w 178"/>
                  <a:gd name="T57" fmla="*/ 27 h 54"/>
                  <a:gd name="T58" fmla="*/ 90 w 178"/>
                  <a:gd name="T59" fmla="*/ 50 h 54"/>
                  <a:gd name="T60" fmla="*/ 119 w 178"/>
                  <a:gd name="T61" fmla="*/ 1 h 54"/>
                  <a:gd name="T62" fmla="*/ 141 w 178"/>
                  <a:gd name="T63" fmla="*/ 3 h 54"/>
                  <a:gd name="T64" fmla="*/ 114 w 178"/>
                  <a:gd name="T65" fmla="*/ 6 h 54"/>
                  <a:gd name="T66" fmla="*/ 111 w 178"/>
                  <a:gd name="T67" fmla="*/ 24 h 54"/>
                  <a:gd name="T68" fmla="*/ 135 w 178"/>
                  <a:gd name="T69" fmla="*/ 23 h 54"/>
                  <a:gd name="T70" fmla="*/ 144 w 178"/>
                  <a:gd name="T71" fmla="*/ 8 h 54"/>
                  <a:gd name="T72" fmla="*/ 137 w 178"/>
                  <a:gd name="T73" fmla="*/ 7 h 54"/>
                  <a:gd name="T74" fmla="*/ 136 w 178"/>
                  <a:gd name="T75" fmla="*/ 26 h 54"/>
                  <a:gd name="T76" fmla="*/ 118 w 178"/>
                  <a:gd name="T77" fmla="*/ 23 h 54"/>
                  <a:gd name="T78" fmla="*/ 108 w 178"/>
                  <a:gd name="T79" fmla="*/ 33 h 54"/>
                  <a:gd name="T80" fmla="*/ 108 w 178"/>
                  <a:gd name="T81" fmla="*/ 50 h 54"/>
                  <a:gd name="T82" fmla="*/ 133 w 178"/>
                  <a:gd name="T83" fmla="*/ 50 h 54"/>
                  <a:gd name="T84" fmla="*/ 139 w 178"/>
                  <a:gd name="T85" fmla="*/ 33 h 54"/>
                  <a:gd name="T86" fmla="*/ 133 w 178"/>
                  <a:gd name="T87" fmla="*/ 31 h 54"/>
                  <a:gd name="T88" fmla="*/ 132 w 178"/>
                  <a:gd name="T89" fmla="*/ 51 h 54"/>
                  <a:gd name="T90" fmla="*/ 113 w 178"/>
                  <a:gd name="T91" fmla="*/ 53 h 54"/>
                  <a:gd name="T92" fmla="*/ 171 w 178"/>
                  <a:gd name="T93" fmla="*/ 6 h 54"/>
                  <a:gd name="T94" fmla="*/ 171 w 178"/>
                  <a:gd name="T95" fmla="*/ 0 h 54"/>
                  <a:gd name="T96" fmla="*/ 171 w 178"/>
                  <a:gd name="T97" fmla="*/ 6 h 54"/>
                  <a:gd name="T98" fmla="*/ 176 w 178"/>
                  <a:gd name="T99" fmla="*/ 20 h 54"/>
                  <a:gd name="T100" fmla="*/ 176 w 178"/>
                  <a:gd name="T101" fmla="*/ 3 h 54"/>
                  <a:gd name="T102" fmla="*/ 168 w 178"/>
                  <a:gd name="T103" fmla="*/ 23 h 54"/>
                  <a:gd name="T104" fmla="*/ 147 w 178"/>
                  <a:gd name="T105" fmla="*/ 26 h 54"/>
                  <a:gd name="T106" fmla="*/ 170 w 178"/>
                  <a:gd name="T107" fmla="*/ 48 h 54"/>
                  <a:gd name="T108" fmla="*/ 174 w 178"/>
                  <a:gd name="T109" fmla="*/ 31 h 54"/>
                  <a:gd name="T110" fmla="*/ 165 w 178"/>
                  <a:gd name="T111" fmla="*/ 46 h 54"/>
                  <a:gd name="T112" fmla="*/ 165 w 178"/>
                  <a:gd name="T113" fmla="*/ 52 h 54"/>
                  <a:gd name="T114" fmla="*/ 147 w 178"/>
                  <a:gd name="T115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8" h="54">
                    <a:moveTo>
                      <a:pt x="32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14" y="7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2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8" y="23"/>
                      <a:pt x="28" y="23"/>
                    </a:cubicBezTo>
                    <a:cubicBezTo>
                      <a:pt x="28" y="24"/>
                      <a:pt x="29" y="24"/>
                      <a:pt x="29" y="2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9" y="30"/>
                    </a:moveTo>
                    <a:cubicBezTo>
                      <a:pt x="7" y="27"/>
                      <a:pt x="7" y="27"/>
                      <a:pt x="7" y="27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6"/>
                      <a:pt x="0" y="46"/>
                    </a:cubicBezTo>
                    <a:cubicBezTo>
                      <a:pt x="0" y="46"/>
                      <a:pt x="1" y="47"/>
                      <a:pt x="1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9" y="30"/>
                      <a:pt x="9" y="30"/>
                      <a:pt x="9" y="30"/>
                    </a:cubicBezTo>
                    <a:close/>
                    <a:moveTo>
                      <a:pt x="25" y="46"/>
                    </a:moveTo>
                    <a:cubicBezTo>
                      <a:pt x="28" y="50"/>
                      <a:pt x="28" y="50"/>
                      <a:pt x="28" y="50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7"/>
                      <a:pt x="31" y="47"/>
                      <a:pt x="31" y="46"/>
                    </a:cubicBezTo>
                    <a:cubicBezTo>
                      <a:pt x="31" y="46"/>
                      <a:pt x="31" y="45"/>
                      <a:pt x="32" y="4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2"/>
                      <a:pt x="34" y="32"/>
                      <a:pt x="34" y="31"/>
                    </a:cubicBezTo>
                    <a:cubicBezTo>
                      <a:pt x="34" y="31"/>
                      <a:pt x="33" y="30"/>
                      <a:pt x="33" y="29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8" y="47"/>
                    </a:moveTo>
                    <a:cubicBezTo>
                      <a:pt x="24" y="47"/>
                      <a:pt x="24" y="47"/>
                      <a:pt x="24" y="47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4" y="53"/>
                      <a:pt x="23" y="53"/>
                    </a:cubicBezTo>
                    <a:cubicBezTo>
                      <a:pt x="23" y="53"/>
                      <a:pt x="22" y="53"/>
                      <a:pt x="21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3"/>
                      <a:pt x="6" y="53"/>
                      <a:pt x="6" y="53"/>
                    </a:cubicBezTo>
                    <a:cubicBezTo>
                      <a:pt x="5" y="53"/>
                      <a:pt x="5" y="52"/>
                      <a:pt x="4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69" y="6"/>
                    </a:moveTo>
                    <a:cubicBezTo>
                      <a:pt x="52" y="6"/>
                      <a:pt x="52" y="6"/>
                      <a:pt x="52" y="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9" y="6"/>
                      <a:pt x="69" y="6"/>
                      <a:pt x="69" y="6"/>
                    </a:cubicBezTo>
                    <a:close/>
                    <a:moveTo>
                      <a:pt x="51" y="7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2"/>
                      <a:pt x="42" y="23"/>
                      <a:pt x="43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1" y="7"/>
                      <a:pt x="51" y="7"/>
                      <a:pt x="51" y="7"/>
                    </a:cubicBezTo>
                    <a:close/>
                    <a:moveTo>
                      <a:pt x="49" y="23"/>
                    </a:move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5" y="23"/>
                      <a:pt x="65" y="23"/>
                    </a:cubicBezTo>
                    <a:cubicBezTo>
                      <a:pt x="66" y="24"/>
                      <a:pt x="66" y="24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0"/>
                      <a:pt x="49" y="30"/>
                      <a:pt x="48" y="29"/>
                    </a:cubicBezTo>
                    <a:cubicBezTo>
                      <a:pt x="48" y="29"/>
                      <a:pt x="47" y="29"/>
                      <a:pt x="47" y="28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3"/>
                      <a:pt x="49" y="23"/>
                      <a:pt x="49" y="23"/>
                    </a:cubicBezTo>
                    <a:close/>
                    <a:moveTo>
                      <a:pt x="62" y="46"/>
                    </a:moveTo>
                    <a:cubicBezTo>
                      <a:pt x="65" y="50"/>
                      <a:pt x="65" y="50"/>
                      <a:pt x="65" y="50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7"/>
                      <a:pt x="69" y="46"/>
                      <a:pt x="69" y="4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1" y="31"/>
                    </a:cubicBezTo>
                    <a:cubicBezTo>
                      <a:pt x="71" y="30"/>
                      <a:pt x="71" y="30"/>
                      <a:pt x="70" y="29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2" y="46"/>
                      <a:pt x="62" y="46"/>
                      <a:pt x="62" y="46"/>
                    </a:cubicBezTo>
                    <a:close/>
                    <a:moveTo>
                      <a:pt x="44" y="47"/>
                    </a:moveTo>
                    <a:cubicBezTo>
                      <a:pt x="61" y="47"/>
                      <a:pt x="61" y="47"/>
                      <a:pt x="61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53"/>
                      <a:pt x="60" y="53"/>
                      <a:pt x="5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4" y="47"/>
                      <a:pt x="44" y="47"/>
                      <a:pt x="44" y="47"/>
                    </a:cubicBezTo>
                    <a:close/>
                    <a:moveTo>
                      <a:pt x="97" y="6"/>
                    </a:moveTo>
                    <a:cubicBezTo>
                      <a:pt x="80" y="6"/>
                      <a:pt x="80" y="6"/>
                      <a:pt x="80" y="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97" y="6"/>
                      <a:pt x="97" y="6"/>
                      <a:pt x="97" y="6"/>
                    </a:cubicBezTo>
                    <a:close/>
                    <a:moveTo>
                      <a:pt x="95" y="23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5" y="23"/>
                      <a:pt x="95" y="23"/>
                      <a:pt x="95" y="23"/>
                    </a:cubicBezTo>
                    <a:close/>
                    <a:moveTo>
                      <a:pt x="90" y="50"/>
                    </a:moveTo>
                    <a:cubicBezTo>
                      <a:pt x="94" y="30"/>
                      <a:pt x="94" y="30"/>
                      <a:pt x="94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0"/>
                      <a:pt x="90" y="50"/>
                      <a:pt x="90" y="50"/>
                    </a:cubicBezTo>
                    <a:close/>
                    <a:moveTo>
                      <a:pt x="137" y="6"/>
                    </a:moveTo>
                    <a:cubicBezTo>
                      <a:pt x="120" y="6"/>
                      <a:pt x="120" y="6"/>
                      <a:pt x="120" y="6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1" y="0"/>
                      <a:pt x="122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0"/>
                      <a:pt x="140" y="1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7" y="6"/>
                      <a:pt x="137" y="6"/>
                      <a:pt x="137" y="6"/>
                    </a:cubicBezTo>
                    <a:close/>
                    <a:moveTo>
                      <a:pt x="119" y="7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3" y="7"/>
                      <a:pt x="113" y="8"/>
                      <a:pt x="112" y="9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1"/>
                      <a:pt x="110" y="21"/>
                      <a:pt x="110" y="21"/>
                    </a:cubicBezTo>
                    <a:cubicBezTo>
                      <a:pt x="110" y="22"/>
                      <a:pt x="111" y="23"/>
                      <a:pt x="111" y="24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9" y="7"/>
                      <a:pt x="119" y="7"/>
                      <a:pt x="119" y="7"/>
                    </a:cubicBezTo>
                    <a:close/>
                    <a:moveTo>
                      <a:pt x="135" y="23"/>
                    </a:move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41" y="23"/>
                      <a:pt x="141" y="22"/>
                      <a:pt x="142" y="20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7"/>
                      <a:pt x="144" y="7"/>
                    </a:cubicBezTo>
                    <a:cubicBezTo>
                      <a:pt x="144" y="6"/>
                      <a:pt x="143" y="6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5" y="23"/>
                      <a:pt x="135" y="23"/>
                      <a:pt x="135" y="23"/>
                    </a:cubicBezTo>
                    <a:close/>
                    <a:moveTo>
                      <a:pt x="118" y="23"/>
                    </a:moveTo>
                    <a:cubicBezTo>
                      <a:pt x="134" y="23"/>
                      <a:pt x="134" y="23"/>
                      <a:pt x="134" y="23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8" y="23"/>
                      <a:pt x="118" y="23"/>
                      <a:pt x="118" y="23"/>
                    </a:cubicBezTo>
                    <a:close/>
                    <a:moveTo>
                      <a:pt x="115" y="30"/>
                    </a:moveTo>
                    <a:cubicBezTo>
                      <a:pt x="113" y="27"/>
                      <a:pt x="113" y="27"/>
                      <a:pt x="113" y="27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09" y="31"/>
                      <a:pt x="108" y="31"/>
                      <a:pt x="108" y="33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6" y="47"/>
                      <a:pt x="106" y="47"/>
                      <a:pt x="107" y="48"/>
                    </a:cubicBezTo>
                    <a:cubicBezTo>
                      <a:pt x="108" y="50"/>
                      <a:pt x="108" y="50"/>
                      <a:pt x="108" y="50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5" y="30"/>
                      <a:pt x="115" y="30"/>
                      <a:pt x="115" y="30"/>
                    </a:cubicBezTo>
                    <a:close/>
                    <a:moveTo>
                      <a:pt x="130" y="46"/>
                    </a:moveTo>
                    <a:cubicBezTo>
                      <a:pt x="133" y="50"/>
                      <a:pt x="133" y="50"/>
                      <a:pt x="133" y="50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6"/>
                      <a:pt x="137" y="46"/>
                      <a:pt x="137" y="45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1"/>
                      <a:pt x="139" y="30"/>
                      <a:pt x="139" y="2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3" y="31"/>
                      <a:pt x="133" y="31"/>
                      <a:pt x="133" y="31"/>
                    </a:cubicBezTo>
                    <a:cubicBezTo>
                      <a:pt x="130" y="46"/>
                      <a:pt x="130" y="46"/>
                      <a:pt x="130" y="46"/>
                    </a:cubicBezTo>
                    <a:close/>
                    <a:moveTo>
                      <a:pt x="113" y="47"/>
                    </a:moveTo>
                    <a:cubicBezTo>
                      <a:pt x="129" y="47"/>
                      <a:pt x="129" y="47"/>
                      <a:pt x="129" y="47"/>
                    </a:cubicBezTo>
                    <a:cubicBezTo>
                      <a:pt x="132" y="51"/>
                      <a:pt x="132" y="51"/>
                      <a:pt x="132" y="51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0" y="53"/>
                      <a:pt x="129" y="53"/>
                      <a:pt x="129" y="53"/>
                    </a:cubicBezTo>
                    <a:cubicBezTo>
                      <a:pt x="129" y="53"/>
                      <a:pt x="128" y="53"/>
                      <a:pt x="127" y="53"/>
                    </a:cubicBezTo>
                    <a:cubicBezTo>
                      <a:pt x="113" y="53"/>
                      <a:pt x="113" y="53"/>
                      <a:pt x="113" y="53"/>
                    </a:cubicBezTo>
                    <a:cubicBezTo>
                      <a:pt x="112" y="53"/>
                      <a:pt x="111" y="53"/>
                      <a:pt x="110" y="52"/>
                    </a:cubicBezTo>
                    <a:cubicBezTo>
                      <a:pt x="109" y="51"/>
                      <a:pt x="109" y="51"/>
                      <a:pt x="109" y="51"/>
                    </a:cubicBezTo>
                    <a:cubicBezTo>
                      <a:pt x="113" y="47"/>
                      <a:pt x="113" y="47"/>
                      <a:pt x="113" y="47"/>
                    </a:cubicBezTo>
                    <a:close/>
                    <a:moveTo>
                      <a:pt x="171" y="6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2" y="0"/>
                      <a:pt x="173" y="0"/>
                      <a:pt x="173" y="0"/>
                    </a:cubicBezTo>
                    <a:cubicBezTo>
                      <a:pt x="173" y="0"/>
                      <a:pt x="174" y="0"/>
                      <a:pt x="174" y="1"/>
                    </a:cubicBezTo>
                    <a:cubicBezTo>
                      <a:pt x="175" y="2"/>
                      <a:pt x="175" y="2"/>
                      <a:pt x="175" y="2"/>
                    </a:cubicBezTo>
                    <a:cubicBezTo>
                      <a:pt x="171" y="6"/>
                      <a:pt x="171" y="6"/>
                      <a:pt x="171" y="6"/>
                    </a:cubicBezTo>
                    <a:close/>
                    <a:moveTo>
                      <a:pt x="169" y="22"/>
                    </a:moveTo>
                    <a:cubicBezTo>
                      <a:pt x="172" y="25"/>
                      <a:pt x="172" y="25"/>
                      <a:pt x="172" y="25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175" y="22"/>
                      <a:pt x="176" y="21"/>
                      <a:pt x="176" y="2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8"/>
                      <a:pt x="178" y="7"/>
                      <a:pt x="178" y="7"/>
                    </a:cubicBezTo>
                    <a:cubicBezTo>
                      <a:pt x="178" y="6"/>
                      <a:pt x="178" y="5"/>
                      <a:pt x="177" y="5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2" y="7"/>
                      <a:pt x="172" y="7"/>
                      <a:pt x="172" y="7"/>
                    </a:cubicBezTo>
                    <a:cubicBezTo>
                      <a:pt x="169" y="22"/>
                      <a:pt x="169" y="22"/>
                      <a:pt x="169" y="22"/>
                    </a:cubicBezTo>
                    <a:close/>
                    <a:moveTo>
                      <a:pt x="151" y="23"/>
                    </a:moveTo>
                    <a:cubicBezTo>
                      <a:pt x="168" y="23"/>
                      <a:pt x="168" y="23"/>
                      <a:pt x="168" y="23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51" y="23"/>
                      <a:pt x="151" y="23"/>
                      <a:pt x="151" y="23"/>
                    </a:cubicBezTo>
                    <a:close/>
                    <a:moveTo>
                      <a:pt x="165" y="46"/>
                    </a:moveTo>
                    <a:cubicBezTo>
                      <a:pt x="168" y="50"/>
                      <a:pt x="168" y="50"/>
                      <a:pt x="168" y="50"/>
                    </a:cubicBezTo>
                    <a:cubicBezTo>
                      <a:pt x="170" y="48"/>
                      <a:pt x="170" y="48"/>
                      <a:pt x="170" y="48"/>
                    </a:cubicBezTo>
                    <a:cubicBezTo>
                      <a:pt x="170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5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4" y="32"/>
                      <a:pt x="174" y="31"/>
                      <a:pt x="174" y="31"/>
                    </a:cubicBezTo>
                    <a:cubicBezTo>
                      <a:pt x="174" y="30"/>
                      <a:pt x="173" y="29"/>
                      <a:pt x="173" y="29"/>
                    </a:cubicBezTo>
                    <a:cubicBezTo>
                      <a:pt x="171" y="27"/>
                      <a:pt x="171" y="27"/>
                      <a:pt x="171" y="27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65" y="46"/>
                      <a:pt x="165" y="46"/>
                      <a:pt x="165" y="46"/>
                    </a:cubicBezTo>
                    <a:close/>
                    <a:moveTo>
                      <a:pt x="147" y="47"/>
                    </a:moveTo>
                    <a:cubicBezTo>
                      <a:pt x="164" y="47"/>
                      <a:pt x="164" y="47"/>
                      <a:pt x="164" y="47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5" y="52"/>
                      <a:pt x="165" y="52"/>
                      <a:pt x="165" y="52"/>
                    </a:cubicBezTo>
                    <a:cubicBezTo>
                      <a:pt x="164" y="53"/>
                      <a:pt x="163" y="53"/>
                      <a:pt x="161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3" y="50"/>
                      <a:pt x="143" y="50"/>
                      <a:pt x="143" y="50"/>
                    </a:cubicBezTo>
                    <a:lnTo>
                      <a:pt x="14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41@|5FFC:0|FBC:0|LFC:0|LBC:16777215"/>
              <p:cNvSpPr/>
              <p:nvPr/>
            </p:nvSpPr>
            <p:spPr bwMode="auto">
              <a:xfrm rot="1867980">
                <a:off x="4230131" y="1700390"/>
                <a:ext cx="486954" cy="699586"/>
              </a:xfrm>
              <a:custGeom>
                <a:avLst/>
                <a:gdLst>
                  <a:gd name="T0" fmla="*/ 0 w 275"/>
                  <a:gd name="T1" fmla="*/ 8 h 395"/>
                  <a:gd name="T2" fmla="*/ 10 w 275"/>
                  <a:gd name="T3" fmla="*/ 0 h 395"/>
                  <a:gd name="T4" fmla="*/ 275 w 275"/>
                  <a:gd name="T5" fmla="*/ 378 h 395"/>
                  <a:gd name="T6" fmla="*/ 249 w 275"/>
                  <a:gd name="T7" fmla="*/ 395 h 395"/>
                  <a:gd name="T8" fmla="*/ 0 w 275"/>
                  <a:gd name="T9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95">
                    <a:moveTo>
                      <a:pt x="0" y="8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275" y="378"/>
                      <a:pt x="275" y="378"/>
                      <a:pt x="275" y="378"/>
                    </a:cubicBezTo>
                    <a:cubicBezTo>
                      <a:pt x="265" y="382"/>
                      <a:pt x="257" y="387"/>
                      <a:pt x="249" y="395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932253" y="4435225"/>
            <a:ext cx="2338080" cy="655237"/>
            <a:chOff x="4932253" y="4435225"/>
            <a:chExt cx="2338080" cy="655237"/>
          </a:xfrm>
        </p:grpSpPr>
        <p:sp>
          <p:nvSpPr>
            <p:cNvPr id="66" name="TextBox 13"/>
            <p:cNvSpPr txBox="1"/>
            <p:nvPr/>
          </p:nvSpPr>
          <p:spPr>
            <a:xfrm>
              <a:off x="4932253" y="4435225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600" b="1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TextBox 13"/>
            <p:cNvSpPr txBox="1"/>
            <p:nvPr/>
          </p:nvSpPr>
          <p:spPr>
            <a:xfrm>
              <a:off x="5256342" y="4721130"/>
              <a:ext cx="169398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2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556084" y="4190777"/>
            <a:ext cx="7205387" cy="656001"/>
            <a:chOff x="2556084" y="4190777"/>
            <a:chExt cx="7205387" cy="656001"/>
          </a:xfrm>
        </p:grpSpPr>
        <p:sp>
          <p:nvSpPr>
            <p:cNvPr id="69" name="TextBox 13"/>
            <p:cNvSpPr txBox="1"/>
            <p:nvPr/>
          </p:nvSpPr>
          <p:spPr>
            <a:xfrm>
              <a:off x="2556084" y="4191541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600" b="1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TextBox 13"/>
            <p:cNvSpPr txBox="1"/>
            <p:nvPr/>
          </p:nvSpPr>
          <p:spPr>
            <a:xfrm>
              <a:off x="2880173" y="4477446"/>
              <a:ext cx="169398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2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</a:p>
          </p:txBody>
        </p:sp>
        <p:sp>
          <p:nvSpPr>
            <p:cNvPr id="71" name="TextBox 13"/>
            <p:cNvSpPr txBox="1"/>
            <p:nvPr/>
          </p:nvSpPr>
          <p:spPr>
            <a:xfrm>
              <a:off x="7423391" y="4190777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600" b="1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TextBox 13"/>
            <p:cNvSpPr txBox="1"/>
            <p:nvPr/>
          </p:nvSpPr>
          <p:spPr>
            <a:xfrm>
              <a:off x="7747480" y="4476682"/>
              <a:ext cx="169398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2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15465" y="3905398"/>
            <a:ext cx="10771657" cy="655237"/>
            <a:chOff x="715465" y="3905398"/>
            <a:chExt cx="10771657" cy="655237"/>
          </a:xfrm>
        </p:grpSpPr>
        <p:sp>
          <p:nvSpPr>
            <p:cNvPr id="74" name="TextBox 13"/>
            <p:cNvSpPr txBox="1"/>
            <p:nvPr/>
          </p:nvSpPr>
          <p:spPr>
            <a:xfrm>
              <a:off x="715465" y="3905398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600" b="1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TextBox 13"/>
            <p:cNvSpPr txBox="1"/>
            <p:nvPr/>
          </p:nvSpPr>
          <p:spPr>
            <a:xfrm>
              <a:off x="1039554" y="4191303"/>
              <a:ext cx="169398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2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</a:p>
          </p:txBody>
        </p:sp>
        <p:sp>
          <p:nvSpPr>
            <p:cNvPr id="76" name="TextBox 13"/>
            <p:cNvSpPr txBox="1"/>
            <p:nvPr/>
          </p:nvSpPr>
          <p:spPr>
            <a:xfrm>
              <a:off x="9149042" y="3905398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600" b="1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TextBox 13"/>
            <p:cNvSpPr txBox="1"/>
            <p:nvPr/>
          </p:nvSpPr>
          <p:spPr>
            <a:xfrm>
              <a:off x="9473131" y="4191303"/>
              <a:ext cx="169398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2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694799" y="1934883"/>
            <a:ext cx="2820460" cy="2288190"/>
            <a:chOff x="4694799" y="1934883"/>
            <a:chExt cx="2820460" cy="2288190"/>
          </a:xfrm>
          <a:solidFill>
            <a:srgbClr val="016AB6"/>
          </a:solidFill>
        </p:grpSpPr>
        <p:grpSp>
          <p:nvGrpSpPr>
            <p:cNvPr id="79" name="Group 36"/>
            <p:cNvGrpSpPr/>
            <p:nvPr/>
          </p:nvGrpSpPr>
          <p:grpSpPr>
            <a:xfrm>
              <a:off x="4694799" y="1934883"/>
              <a:ext cx="2820460" cy="2288190"/>
              <a:chOff x="3532020" y="1606907"/>
              <a:chExt cx="1954379" cy="1585554"/>
            </a:xfrm>
            <a:grpFill/>
          </p:grpSpPr>
          <p:sp>
            <p:nvSpPr>
              <p:cNvPr id="81" name="Freeform 6@|5FFC:0|FBC:0|LFC:0|LBC:16777215"/>
              <p:cNvSpPr>
                <a:spLocks noEditPoints="1"/>
              </p:cNvSpPr>
              <p:nvPr/>
            </p:nvSpPr>
            <p:spPr bwMode="auto">
              <a:xfrm>
                <a:off x="3532020" y="1606907"/>
                <a:ext cx="1954379" cy="1585554"/>
              </a:xfrm>
              <a:custGeom>
                <a:avLst/>
                <a:gdLst>
                  <a:gd name="T0" fmla="*/ 95 w 1489"/>
                  <a:gd name="T1" fmla="*/ 752 h 1208"/>
                  <a:gd name="T2" fmla="*/ 0 w 1489"/>
                  <a:gd name="T3" fmla="*/ 733 h 1208"/>
                  <a:gd name="T4" fmla="*/ 102 w 1489"/>
                  <a:gd name="T5" fmla="*/ 645 h 1208"/>
                  <a:gd name="T6" fmla="*/ 12 w 1489"/>
                  <a:gd name="T7" fmla="*/ 611 h 1208"/>
                  <a:gd name="T8" fmla="*/ 126 w 1489"/>
                  <a:gd name="T9" fmla="*/ 540 h 1208"/>
                  <a:gd name="T10" fmla="*/ 44 w 1489"/>
                  <a:gd name="T11" fmla="*/ 493 h 1208"/>
                  <a:gd name="T12" fmla="*/ 168 w 1489"/>
                  <a:gd name="T13" fmla="*/ 441 h 1208"/>
                  <a:gd name="T14" fmla="*/ 95 w 1489"/>
                  <a:gd name="T15" fmla="*/ 381 h 1208"/>
                  <a:gd name="T16" fmla="*/ 226 w 1489"/>
                  <a:gd name="T17" fmla="*/ 351 h 1208"/>
                  <a:gd name="T18" fmla="*/ 164 w 1489"/>
                  <a:gd name="T19" fmla="*/ 278 h 1208"/>
                  <a:gd name="T20" fmla="*/ 297 w 1489"/>
                  <a:gd name="T21" fmla="*/ 270 h 1208"/>
                  <a:gd name="T22" fmla="*/ 247 w 1489"/>
                  <a:gd name="T23" fmla="*/ 189 h 1208"/>
                  <a:gd name="T24" fmla="*/ 381 w 1489"/>
                  <a:gd name="T25" fmla="*/ 204 h 1208"/>
                  <a:gd name="T26" fmla="*/ 346 w 1489"/>
                  <a:gd name="T27" fmla="*/ 115 h 1208"/>
                  <a:gd name="T28" fmla="*/ 475 w 1489"/>
                  <a:gd name="T29" fmla="*/ 151 h 1208"/>
                  <a:gd name="T30" fmla="*/ 455 w 1489"/>
                  <a:gd name="T31" fmla="*/ 57 h 1208"/>
                  <a:gd name="T32" fmla="*/ 577 w 1489"/>
                  <a:gd name="T33" fmla="*/ 115 h 1208"/>
                  <a:gd name="T34" fmla="*/ 571 w 1489"/>
                  <a:gd name="T35" fmla="*/ 19 h 1208"/>
                  <a:gd name="T36" fmla="*/ 682 w 1489"/>
                  <a:gd name="T37" fmla="*/ 96 h 1208"/>
                  <a:gd name="T38" fmla="*/ 693 w 1489"/>
                  <a:gd name="T39" fmla="*/ 0 h 1208"/>
                  <a:gd name="T40" fmla="*/ 790 w 1489"/>
                  <a:gd name="T41" fmla="*/ 94 h 1208"/>
                  <a:gd name="T42" fmla="*/ 815 w 1489"/>
                  <a:gd name="T43" fmla="*/ 1 h 1208"/>
                  <a:gd name="T44" fmla="*/ 895 w 1489"/>
                  <a:gd name="T45" fmla="*/ 111 h 1208"/>
                  <a:gd name="T46" fmla="*/ 937 w 1489"/>
                  <a:gd name="T47" fmla="*/ 24 h 1208"/>
                  <a:gd name="T48" fmla="*/ 998 w 1489"/>
                  <a:gd name="T49" fmla="*/ 144 h 1208"/>
                  <a:gd name="T50" fmla="*/ 1053 w 1489"/>
                  <a:gd name="T51" fmla="*/ 66 h 1208"/>
                  <a:gd name="T52" fmla="*/ 1093 w 1489"/>
                  <a:gd name="T53" fmla="*/ 194 h 1208"/>
                  <a:gd name="T54" fmla="*/ 1160 w 1489"/>
                  <a:gd name="T55" fmla="*/ 125 h 1208"/>
                  <a:gd name="T56" fmla="*/ 1179 w 1489"/>
                  <a:gd name="T57" fmla="*/ 259 h 1208"/>
                  <a:gd name="T58" fmla="*/ 1257 w 1489"/>
                  <a:gd name="T59" fmla="*/ 202 h 1208"/>
                  <a:gd name="T60" fmla="*/ 1312 w 1489"/>
                  <a:gd name="T61" fmla="*/ 426 h 1208"/>
                  <a:gd name="T62" fmla="*/ 1404 w 1489"/>
                  <a:gd name="T63" fmla="*/ 398 h 1208"/>
                  <a:gd name="T64" fmla="*/ 1253 w 1489"/>
                  <a:gd name="T65" fmla="*/ 337 h 1208"/>
                  <a:gd name="T66" fmla="*/ 1338 w 1489"/>
                  <a:gd name="T67" fmla="*/ 294 h 1208"/>
                  <a:gd name="T68" fmla="*/ 150 w 1489"/>
                  <a:gd name="T69" fmla="*/ 1192 h 1208"/>
                  <a:gd name="T70" fmla="*/ 237 w 1489"/>
                  <a:gd name="T71" fmla="*/ 1149 h 1208"/>
                  <a:gd name="T72" fmla="*/ 1357 w 1489"/>
                  <a:gd name="T73" fmla="*/ 524 h 1208"/>
                  <a:gd name="T74" fmla="*/ 1451 w 1489"/>
                  <a:gd name="T75" fmla="*/ 512 h 1208"/>
                  <a:gd name="T76" fmla="*/ 1384 w 1489"/>
                  <a:gd name="T77" fmla="*/ 628 h 1208"/>
                  <a:gd name="T78" fmla="*/ 1479 w 1489"/>
                  <a:gd name="T79" fmla="*/ 632 h 1208"/>
                  <a:gd name="T80" fmla="*/ 8 w 1489"/>
                  <a:gd name="T81" fmla="*/ 854 h 1208"/>
                  <a:gd name="T82" fmla="*/ 104 w 1489"/>
                  <a:gd name="T83" fmla="*/ 857 h 1208"/>
                  <a:gd name="T84" fmla="*/ 37 w 1489"/>
                  <a:gd name="T85" fmla="*/ 973 h 1208"/>
                  <a:gd name="T86" fmla="*/ 131 w 1489"/>
                  <a:gd name="T87" fmla="*/ 961 h 1208"/>
                  <a:gd name="T88" fmla="*/ 84 w 1489"/>
                  <a:gd name="T89" fmla="*/ 1087 h 1208"/>
                  <a:gd name="T90" fmla="*/ 176 w 1489"/>
                  <a:gd name="T91" fmla="*/ 1060 h 1208"/>
                  <a:gd name="T92" fmla="*/ 1326 w 1489"/>
                  <a:gd name="T93" fmla="*/ 1208 h 1208"/>
                  <a:gd name="T94" fmla="*/ 1262 w 1489"/>
                  <a:gd name="T95" fmla="*/ 1135 h 1208"/>
                  <a:gd name="T96" fmla="*/ 1394 w 1489"/>
                  <a:gd name="T97" fmla="*/ 1106 h 1208"/>
                  <a:gd name="T98" fmla="*/ 1320 w 1489"/>
                  <a:gd name="T99" fmla="*/ 1045 h 1208"/>
                  <a:gd name="T100" fmla="*/ 1444 w 1489"/>
                  <a:gd name="T101" fmla="*/ 993 h 1208"/>
                  <a:gd name="T102" fmla="*/ 1362 w 1489"/>
                  <a:gd name="T103" fmla="*/ 945 h 1208"/>
                  <a:gd name="T104" fmla="*/ 1477 w 1489"/>
                  <a:gd name="T105" fmla="*/ 875 h 1208"/>
                  <a:gd name="T106" fmla="*/ 1386 w 1489"/>
                  <a:gd name="T107" fmla="*/ 841 h 1208"/>
                  <a:gd name="T108" fmla="*/ 1489 w 1489"/>
                  <a:gd name="T109" fmla="*/ 752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9" h="1208">
                    <a:moveTo>
                      <a:pt x="0" y="733"/>
                    </a:moveTo>
                    <a:lnTo>
                      <a:pt x="95" y="733"/>
                    </a:lnTo>
                    <a:lnTo>
                      <a:pt x="95" y="752"/>
                    </a:lnTo>
                    <a:lnTo>
                      <a:pt x="0" y="752"/>
                    </a:lnTo>
                    <a:lnTo>
                      <a:pt x="0" y="733"/>
                    </a:lnTo>
                    <a:lnTo>
                      <a:pt x="0" y="733"/>
                    </a:lnTo>
                    <a:close/>
                    <a:moveTo>
                      <a:pt x="12" y="611"/>
                    </a:moveTo>
                    <a:lnTo>
                      <a:pt x="104" y="626"/>
                    </a:lnTo>
                    <a:lnTo>
                      <a:pt x="102" y="645"/>
                    </a:lnTo>
                    <a:lnTo>
                      <a:pt x="8" y="629"/>
                    </a:lnTo>
                    <a:lnTo>
                      <a:pt x="12" y="611"/>
                    </a:lnTo>
                    <a:lnTo>
                      <a:pt x="12" y="611"/>
                    </a:lnTo>
                    <a:close/>
                    <a:moveTo>
                      <a:pt x="44" y="493"/>
                    </a:moveTo>
                    <a:lnTo>
                      <a:pt x="133" y="522"/>
                    </a:lnTo>
                    <a:lnTo>
                      <a:pt x="126" y="540"/>
                    </a:lnTo>
                    <a:lnTo>
                      <a:pt x="38" y="510"/>
                    </a:lnTo>
                    <a:lnTo>
                      <a:pt x="44" y="493"/>
                    </a:lnTo>
                    <a:lnTo>
                      <a:pt x="44" y="493"/>
                    </a:lnTo>
                    <a:close/>
                    <a:moveTo>
                      <a:pt x="95" y="381"/>
                    </a:moveTo>
                    <a:lnTo>
                      <a:pt x="177" y="425"/>
                    </a:lnTo>
                    <a:lnTo>
                      <a:pt x="168" y="441"/>
                    </a:lnTo>
                    <a:lnTo>
                      <a:pt x="85" y="397"/>
                    </a:lnTo>
                    <a:lnTo>
                      <a:pt x="95" y="381"/>
                    </a:lnTo>
                    <a:lnTo>
                      <a:pt x="95" y="381"/>
                    </a:lnTo>
                    <a:close/>
                    <a:moveTo>
                      <a:pt x="164" y="278"/>
                    </a:moveTo>
                    <a:lnTo>
                      <a:pt x="238" y="336"/>
                    </a:lnTo>
                    <a:lnTo>
                      <a:pt x="226" y="351"/>
                    </a:lnTo>
                    <a:lnTo>
                      <a:pt x="151" y="293"/>
                    </a:lnTo>
                    <a:lnTo>
                      <a:pt x="164" y="278"/>
                    </a:lnTo>
                    <a:lnTo>
                      <a:pt x="164" y="278"/>
                    </a:lnTo>
                    <a:close/>
                    <a:moveTo>
                      <a:pt x="247" y="189"/>
                    </a:moveTo>
                    <a:lnTo>
                      <a:pt x="311" y="258"/>
                    </a:lnTo>
                    <a:lnTo>
                      <a:pt x="297" y="270"/>
                    </a:lnTo>
                    <a:lnTo>
                      <a:pt x="234" y="201"/>
                    </a:lnTo>
                    <a:lnTo>
                      <a:pt x="247" y="189"/>
                    </a:lnTo>
                    <a:lnTo>
                      <a:pt x="247" y="189"/>
                    </a:lnTo>
                    <a:close/>
                    <a:moveTo>
                      <a:pt x="346" y="115"/>
                    </a:moveTo>
                    <a:lnTo>
                      <a:pt x="397" y="193"/>
                    </a:lnTo>
                    <a:lnTo>
                      <a:pt x="381" y="204"/>
                    </a:lnTo>
                    <a:lnTo>
                      <a:pt x="330" y="124"/>
                    </a:lnTo>
                    <a:lnTo>
                      <a:pt x="346" y="115"/>
                    </a:lnTo>
                    <a:lnTo>
                      <a:pt x="346" y="115"/>
                    </a:lnTo>
                    <a:close/>
                    <a:moveTo>
                      <a:pt x="455" y="57"/>
                    </a:moveTo>
                    <a:lnTo>
                      <a:pt x="493" y="143"/>
                    </a:lnTo>
                    <a:lnTo>
                      <a:pt x="475" y="151"/>
                    </a:lnTo>
                    <a:lnTo>
                      <a:pt x="438" y="65"/>
                    </a:lnTo>
                    <a:lnTo>
                      <a:pt x="455" y="57"/>
                    </a:lnTo>
                    <a:lnTo>
                      <a:pt x="455" y="57"/>
                    </a:lnTo>
                    <a:close/>
                    <a:moveTo>
                      <a:pt x="571" y="19"/>
                    </a:moveTo>
                    <a:lnTo>
                      <a:pt x="594" y="111"/>
                    </a:lnTo>
                    <a:lnTo>
                      <a:pt x="577" y="115"/>
                    </a:lnTo>
                    <a:lnTo>
                      <a:pt x="554" y="23"/>
                    </a:lnTo>
                    <a:lnTo>
                      <a:pt x="571" y="19"/>
                    </a:lnTo>
                    <a:lnTo>
                      <a:pt x="571" y="19"/>
                    </a:lnTo>
                    <a:close/>
                    <a:moveTo>
                      <a:pt x="693" y="0"/>
                    </a:moveTo>
                    <a:lnTo>
                      <a:pt x="701" y="94"/>
                    </a:lnTo>
                    <a:lnTo>
                      <a:pt x="682" y="96"/>
                    </a:lnTo>
                    <a:lnTo>
                      <a:pt x="674" y="1"/>
                    </a:lnTo>
                    <a:lnTo>
                      <a:pt x="693" y="0"/>
                    </a:lnTo>
                    <a:lnTo>
                      <a:pt x="693" y="0"/>
                    </a:lnTo>
                    <a:close/>
                    <a:moveTo>
                      <a:pt x="815" y="1"/>
                    </a:moveTo>
                    <a:lnTo>
                      <a:pt x="809" y="96"/>
                    </a:lnTo>
                    <a:lnTo>
                      <a:pt x="790" y="94"/>
                    </a:lnTo>
                    <a:lnTo>
                      <a:pt x="798" y="0"/>
                    </a:lnTo>
                    <a:lnTo>
                      <a:pt x="815" y="1"/>
                    </a:lnTo>
                    <a:lnTo>
                      <a:pt x="815" y="1"/>
                    </a:lnTo>
                    <a:close/>
                    <a:moveTo>
                      <a:pt x="937" y="24"/>
                    </a:moveTo>
                    <a:lnTo>
                      <a:pt x="914" y="115"/>
                    </a:lnTo>
                    <a:lnTo>
                      <a:pt x="895" y="111"/>
                    </a:lnTo>
                    <a:lnTo>
                      <a:pt x="919" y="19"/>
                    </a:lnTo>
                    <a:lnTo>
                      <a:pt x="937" y="24"/>
                    </a:lnTo>
                    <a:lnTo>
                      <a:pt x="937" y="24"/>
                    </a:lnTo>
                    <a:close/>
                    <a:moveTo>
                      <a:pt x="1053" y="66"/>
                    </a:moveTo>
                    <a:lnTo>
                      <a:pt x="1015" y="151"/>
                    </a:lnTo>
                    <a:lnTo>
                      <a:pt x="998" y="144"/>
                    </a:lnTo>
                    <a:lnTo>
                      <a:pt x="1035" y="58"/>
                    </a:lnTo>
                    <a:lnTo>
                      <a:pt x="1053" y="66"/>
                    </a:lnTo>
                    <a:lnTo>
                      <a:pt x="1053" y="66"/>
                    </a:lnTo>
                    <a:close/>
                    <a:moveTo>
                      <a:pt x="1160" y="125"/>
                    </a:moveTo>
                    <a:lnTo>
                      <a:pt x="1108" y="204"/>
                    </a:lnTo>
                    <a:lnTo>
                      <a:pt x="1093" y="194"/>
                    </a:lnTo>
                    <a:lnTo>
                      <a:pt x="1145" y="115"/>
                    </a:lnTo>
                    <a:lnTo>
                      <a:pt x="1160" y="125"/>
                    </a:lnTo>
                    <a:lnTo>
                      <a:pt x="1160" y="125"/>
                    </a:lnTo>
                    <a:close/>
                    <a:moveTo>
                      <a:pt x="1257" y="202"/>
                    </a:moveTo>
                    <a:lnTo>
                      <a:pt x="1192" y="271"/>
                    </a:lnTo>
                    <a:lnTo>
                      <a:pt x="1179" y="259"/>
                    </a:lnTo>
                    <a:lnTo>
                      <a:pt x="1242" y="190"/>
                    </a:lnTo>
                    <a:lnTo>
                      <a:pt x="1257" y="202"/>
                    </a:lnTo>
                    <a:lnTo>
                      <a:pt x="1257" y="202"/>
                    </a:lnTo>
                    <a:close/>
                    <a:moveTo>
                      <a:pt x="1404" y="398"/>
                    </a:moveTo>
                    <a:lnTo>
                      <a:pt x="1322" y="443"/>
                    </a:lnTo>
                    <a:lnTo>
                      <a:pt x="1312" y="426"/>
                    </a:lnTo>
                    <a:lnTo>
                      <a:pt x="1394" y="382"/>
                    </a:lnTo>
                    <a:lnTo>
                      <a:pt x="1404" y="398"/>
                    </a:lnTo>
                    <a:lnTo>
                      <a:pt x="1404" y="398"/>
                    </a:lnTo>
                    <a:close/>
                    <a:moveTo>
                      <a:pt x="1338" y="294"/>
                    </a:moveTo>
                    <a:lnTo>
                      <a:pt x="1264" y="352"/>
                    </a:lnTo>
                    <a:lnTo>
                      <a:pt x="1253" y="337"/>
                    </a:lnTo>
                    <a:lnTo>
                      <a:pt x="1327" y="279"/>
                    </a:lnTo>
                    <a:lnTo>
                      <a:pt x="1338" y="294"/>
                    </a:lnTo>
                    <a:lnTo>
                      <a:pt x="1338" y="294"/>
                    </a:lnTo>
                    <a:close/>
                    <a:moveTo>
                      <a:pt x="237" y="1149"/>
                    </a:moveTo>
                    <a:lnTo>
                      <a:pt x="162" y="1207"/>
                    </a:lnTo>
                    <a:lnTo>
                      <a:pt x="150" y="1192"/>
                    </a:lnTo>
                    <a:lnTo>
                      <a:pt x="224" y="1134"/>
                    </a:lnTo>
                    <a:lnTo>
                      <a:pt x="237" y="1149"/>
                    </a:lnTo>
                    <a:lnTo>
                      <a:pt x="237" y="1149"/>
                    </a:lnTo>
                    <a:close/>
                    <a:moveTo>
                      <a:pt x="1451" y="512"/>
                    </a:moveTo>
                    <a:lnTo>
                      <a:pt x="1362" y="543"/>
                    </a:lnTo>
                    <a:lnTo>
                      <a:pt x="1357" y="524"/>
                    </a:lnTo>
                    <a:lnTo>
                      <a:pt x="1446" y="494"/>
                    </a:lnTo>
                    <a:lnTo>
                      <a:pt x="1451" y="512"/>
                    </a:lnTo>
                    <a:lnTo>
                      <a:pt x="1451" y="512"/>
                    </a:lnTo>
                    <a:close/>
                    <a:moveTo>
                      <a:pt x="1479" y="632"/>
                    </a:moveTo>
                    <a:lnTo>
                      <a:pt x="1388" y="647"/>
                    </a:lnTo>
                    <a:lnTo>
                      <a:pt x="1384" y="628"/>
                    </a:lnTo>
                    <a:lnTo>
                      <a:pt x="1477" y="613"/>
                    </a:lnTo>
                    <a:lnTo>
                      <a:pt x="1479" y="632"/>
                    </a:lnTo>
                    <a:lnTo>
                      <a:pt x="1479" y="632"/>
                    </a:lnTo>
                    <a:close/>
                    <a:moveTo>
                      <a:pt x="104" y="857"/>
                    </a:moveTo>
                    <a:lnTo>
                      <a:pt x="11" y="873"/>
                    </a:lnTo>
                    <a:lnTo>
                      <a:pt x="8" y="854"/>
                    </a:lnTo>
                    <a:lnTo>
                      <a:pt x="102" y="840"/>
                    </a:lnTo>
                    <a:lnTo>
                      <a:pt x="104" y="857"/>
                    </a:lnTo>
                    <a:lnTo>
                      <a:pt x="104" y="857"/>
                    </a:lnTo>
                    <a:close/>
                    <a:moveTo>
                      <a:pt x="131" y="961"/>
                    </a:moveTo>
                    <a:lnTo>
                      <a:pt x="44" y="992"/>
                    </a:lnTo>
                    <a:lnTo>
                      <a:pt x="37" y="973"/>
                    </a:lnTo>
                    <a:lnTo>
                      <a:pt x="126" y="944"/>
                    </a:lnTo>
                    <a:lnTo>
                      <a:pt x="131" y="961"/>
                    </a:lnTo>
                    <a:lnTo>
                      <a:pt x="131" y="961"/>
                    </a:lnTo>
                    <a:close/>
                    <a:moveTo>
                      <a:pt x="176" y="1060"/>
                    </a:moveTo>
                    <a:lnTo>
                      <a:pt x="93" y="1104"/>
                    </a:lnTo>
                    <a:lnTo>
                      <a:pt x="84" y="1087"/>
                    </a:lnTo>
                    <a:lnTo>
                      <a:pt x="168" y="1042"/>
                    </a:lnTo>
                    <a:lnTo>
                      <a:pt x="176" y="1060"/>
                    </a:lnTo>
                    <a:lnTo>
                      <a:pt x="176" y="1060"/>
                    </a:lnTo>
                    <a:close/>
                    <a:moveTo>
                      <a:pt x="1262" y="1135"/>
                    </a:moveTo>
                    <a:lnTo>
                      <a:pt x="1336" y="1193"/>
                    </a:lnTo>
                    <a:lnTo>
                      <a:pt x="1326" y="1208"/>
                    </a:lnTo>
                    <a:lnTo>
                      <a:pt x="1251" y="1150"/>
                    </a:lnTo>
                    <a:lnTo>
                      <a:pt x="1262" y="1135"/>
                    </a:lnTo>
                    <a:lnTo>
                      <a:pt x="1262" y="1135"/>
                    </a:lnTo>
                    <a:close/>
                    <a:moveTo>
                      <a:pt x="1320" y="1045"/>
                    </a:moveTo>
                    <a:lnTo>
                      <a:pt x="1403" y="1089"/>
                    </a:lnTo>
                    <a:lnTo>
                      <a:pt x="1394" y="1106"/>
                    </a:lnTo>
                    <a:lnTo>
                      <a:pt x="1311" y="1061"/>
                    </a:lnTo>
                    <a:lnTo>
                      <a:pt x="1320" y="1045"/>
                    </a:lnTo>
                    <a:lnTo>
                      <a:pt x="1320" y="1045"/>
                    </a:lnTo>
                    <a:close/>
                    <a:moveTo>
                      <a:pt x="1362" y="945"/>
                    </a:moveTo>
                    <a:lnTo>
                      <a:pt x="1451" y="976"/>
                    </a:lnTo>
                    <a:lnTo>
                      <a:pt x="1444" y="993"/>
                    </a:lnTo>
                    <a:lnTo>
                      <a:pt x="1357" y="962"/>
                    </a:lnTo>
                    <a:lnTo>
                      <a:pt x="1362" y="945"/>
                    </a:lnTo>
                    <a:lnTo>
                      <a:pt x="1362" y="945"/>
                    </a:lnTo>
                    <a:close/>
                    <a:moveTo>
                      <a:pt x="1386" y="841"/>
                    </a:moveTo>
                    <a:lnTo>
                      <a:pt x="1479" y="856"/>
                    </a:lnTo>
                    <a:lnTo>
                      <a:pt x="1477" y="875"/>
                    </a:lnTo>
                    <a:lnTo>
                      <a:pt x="1384" y="860"/>
                    </a:lnTo>
                    <a:lnTo>
                      <a:pt x="1386" y="841"/>
                    </a:lnTo>
                    <a:lnTo>
                      <a:pt x="1386" y="841"/>
                    </a:lnTo>
                    <a:close/>
                    <a:moveTo>
                      <a:pt x="1394" y="733"/>
                    </a:moveTo>
                    <a:lnTo>
                      <a:pt x="1489" y="733"/>
                    </a:lnTo>
                    <a:lnTo>
                      <a:pt x="1489" y="752"/>
                    </a:lnTo>
                    <a:lnTo>
                      <a:pt x="1394" y="752"/>
                    </a:lnTo>
                    <a:lnTo>
                      <a:pt x="1394" y="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7@|5FFC:0|FBC:0|LFC:0|LBC:16777215"/>
              <p:cNvSpPr>
                <a:spLocks noEditPoints="1"/>
              </p:cNvSpPr>
              <p:nvPr/>
            </p:nvSpPr>
            <p:spPr bwMode="auto">
              <a:xfrm>
                <a:off x="3537271" y="1608219"/>
                <a:ext cx="1943879" cy="1534365"/>
              </a:xfrm>
              <a:custGeom>
                <a:avLst/>
                <a:gdLst>
                  <a:gd name="T0" fmla="*/ 33 w 1097"/>
                  <a:gd name="T1" fmla="*/ 574 h 866"/>
                  <a:gd name="T2" fmla="*/ 36 w 1097"/>
                  <a:gd name="T3" fmla="*/ 602 h 866"/>
                  <a:gd name="T4" fmla="*/ 34 w 1097"/>
                  <a:gd name="T5" fmla="*/ 517 h 866"/>
                  <a:gd name="T6" fmla="*/ 46 w 1097"/>
                  <a:gd name="T7" fmla="*/ 433 h 866"/>
                  <a:gd name="T8" fmla="*/ 72 w 1097"/>
                  <a:gd name="T9" fmla="*/ 352 h 866"/>
                  <a:gd name="T10" fmla="*/ 111 w 1097"/>
                  <a:gd name="T11" fmla="*/ 276 h 866"/>
                  <a:gd name="T12" fmla="*/ 162 w 1097"/>
                  <a:gd name="T13" fmla="*/ 208 h 866"/>
                  <a:gd name="T14" fmla="*/ 224 w 1097"/>
                  <a:gd name="T15" fmla="*/ 149 h 866"/>
                  <a:gd name="T16" fmla="*/ 294 w 1097"/>
                  <a:gd name="T17" fmla="*/ 101 h 866"/>
                  <a:gd name="T18" fmla="*/ 372 w 1097"/>
                  <a:gd name="T19" fmla="*/ 65 h 866"/>
                  <a:gd name="T20" fmla="*/ 454 w 1097"/>
                  <a:gd name="T21" fmla="*/ 43 h 866"/>
                  <a:gd name="T22" fmla="*/ 539 w 1097"/>
                  <a:gd name="T23" fmla="*/ 34 h 866"/>
                  <a:gd name="T24" fmla="*/ 624 w 1097"/>
                  <a:gd name="T25" fmla="*/ 39 h 866"/>
                  <a:gd name="T26" fmla="*/ 707 w 1097"/>
                  <a:gd name="T27" fmla="*/ 59 h 866"/>
                  <a:gd name="T28" fmla="*/ 785 w 1097"/>
                  <a:gd name="T29" fmla="*/ 92 h 866"/>
                  <a:gd name="T30" fmla="*/ 857 w 1097"/>
                  <a:gd name="T31" fmla="*/ 137 h 866"/>
                  <a:gd name="T32" fmla="*/ 975 w 1097"/>
                  <a:gd name="T33" fmla="*/ 260 h 866"/>
                  <a:gd name="T34" fmla="*/ 921 w 1097"/>
                  <a:gd name="T35" fmla="*/ 193 h 866"/>
                  <a:gd name="T36" fmla="*/ 1016 w 1097"/>
                  <a:gd name="T37" fmla="*/ 334 h 866"/>
                  <a:gd name="T38" fmla="*/ 1046 w 1097"/>
                  <a:gd name="T39" fmla="*/ 414 h 866"/>
                  <a:gd name="T40" fmla="*/ 21 w 1097"/>
                  <a:gd name="T41" fmla="*/ 702 h 866"/>
                  <a:gd name="T42" fmla="*/ 54 w 1097"/>
                  <a:gd name="T43" fmla="*/ 787 h 866"/>
                  <a:gd name="T44" fmla="*/ 1018 w 1097"/>
                  <a:gd name="T45" fmla="*/ 832 h 866"/>
                  <a:gd name="T46" fmla="*/ 1059 w 1097"/>
                  <a:gd name="T47" fmla="*/ 751 h 866"/>
                  <a:gd name="T48" fmla="*/ 1085 w 1097"/>
                  <a:gd name="T49" fmla="*/ 664 h 866"/>
                  <a:gd name="T50" fmla="*/ 1097 w 1097"/>
                  <a:gd name="T51" fmla="*/ 574 h 866"/>
                  <a:gd name="T52" fmla="*/ 1093 w 1097"/>
                  <a:gd name="T53" fmla="*/ 484 h 866"/>
                  <a:gd name="T54" fmla="*/ 36 w 1097"/>
                  <a:gd name="T55" fmla="*/ 488 h 866"/>
                  <a:gd name="T56" fmla="*/ 53 w 1097"/>
                  <a:gd name="T57" fmla="*/ 405 h 866"/>
                  <a:gd name="T58" fmla="*/ 84 w 1097"/>
                  <a:gd name="T59" fmla="*/ 325 h 866"/>
                  <a:gd name="T60" fmla="*/ 127 w 1097"/>
                  <a:gd name="T61" fmla="*/ 252 h 866"/>
                  <a:gd name="T62" fmla="*/ 182 w 1097"/>
                  <a:gd name="T63" fmla="*/ 187 h 866"/>
                  <a:gd name="T64" fmla="*/ 247 w 1097"/>
                  <a:gd name="T65" fmla="*/ 131 h 866"/>
                  <a:gd name="T66" fmla="*/ 320 w 1097"/>
                  <a:gd name="T67" fmla="*/ 87 h 866"/>
                  <a:gd name="T68" fmla="*/ 399 w 1097"/>
                  <a:gd name="T69" fmla="*/ 56 h 866"/>
                  <a:gd name="T70" fmla="*/ 482 w 1097"/>
                  <a:gd name="T71" fmla="*/ 38 h 866"/>
                  <a:gd name="T72" fmla="*/ 567 w 1097"/>
                  <a:gd name="T73" fmla="*/ 34 h 866"/>
                  <a:gd name="T74" fmla="*/ 652 w 1097"/>
                  <a:gd name="T75" fmla="*/ 44 h 866"/>
                  <a:gd name="T76" fmla="*/ 734 w 1097"/>
                  <a:gd name="T77" fmla="*/ 68 h 866"/>
                  <a:gd name="T78" fmla="*/ 810 w 1097"/>
                  <a:gd name="T79" fmla="*/ 106 h 866"/>
                  <a:gd name="T80" fmla="*/ 880 w 1097"/>
                  <a:gd name="T81" fmla="*/ 155 h 866"/>
                  <a:gd name="T82" fmla="*/ 990 w 1097"/>
                  <a:gd name="T83" fmla="*/ 284 h 866"/>
                  <a:gd name="T84" fmla="*/ 940 w 1097"/>
                  <a:gd name="T85" fmla="*/ 215 h 866"/>
                  <a:gd name="T86" fmla="*/ 1028 w 1097"/>
                  <a:gd name="T87" fmla="*/ 360 h 866"/>
                  <a:gd name="T88" fmla="*/ 1052 w 1097"/>
                  <a:gd name="T89" fmla="*/ 442 h 866"/>
                  <a:gd name="T90" fmla="*/ 13 w 1097"/>
                  <a:gd name="T91" fmla="*/ 673 h 866"/>
                  <a:gd name="T92" fmla="*/ 41 w 1097"/>
                  <a:gd name="T93" fmla="*/ 759 h 866"/>
                  <a:gd name="T94" fmla="*/ 83 w 1097"/>
                  <a:gd name="T95" fmla="*/ 840 h 866"/>
                  <a:gd name="T96" fmla="*/ 1002 w 1097"/>
                  <a:gd name="T97" fmla="*/ 858 h 866"/>
                  <a:gd name="T98" fmla="*/ 1047 w 1097"/>
                  <a:gd name="T99" fmla="*/ 779 h 866"/>
                  <a:gd name="T100" fmla="*/ 1078 w 1097"/>
                  <a:gd name="T101" fmla="*/ 694 h 866"/>
                  <a:gd name="T102" fmla="*/ 1094 w 1097"/>
                  <a:gd name="T103" fmla="*/ 605 h 866"/>
                  <a:gd name="T104" fmla="*/ 1096 w 1097"/>
                  <a:gd name="T105" fmla="*/ 514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7" h="866">
                    <a:moveTo>
                      <a:pt x="33" y="574"/>
                    </a:moveTo>
                    <a:cubicBezTo>
                      <a:pt x="0" y="575"/>
                      <a:pt x="0" y="575"/>
                      <a:pt x="0" y="57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4" y="583"/>
                      <a:pt x="34" y="583"/>
                      <a:pt x="34" y="583"/>
                    </a:cubicBezTo>
                    <a:cubicBezTo>
                      <a:pt x="34" y="580"/>
                      <a:pt x="34" y="577"/>
                      <a:pt x="33" y="574"/>
                    </a:cubicBezTo>
                    <a:close/>
                    <a:moveTo>
                      <a:pt x="36" y="602"/>
                    </a:moveTo>
                    <a:cubicBezTo>
                      <a:pt x="2" y="606"/>
                      <a:pt x="2" y="606"/>
                      <a:pt x="2" y="606"/>
                    </a:cubicBezTo>
                    <a:cubicBezTo>
                      <a:pt x="3" y="615"/>
                      <a:pt x="3" y="615"/>
                      <a:pt x="3" y="615"/>
                    </a:cubicBezTo>
                    <a:cubicBezTo>
                      <a:pt x="37" y="611"/>
                      <a:pt x="37" y="611"/>
                      <a:pt x="37" y="611"/>
                    </a:cubicBezTo>
                    <a:cubicBezTo>
                      <a:pt x="36" y="608"/>
                      <a:pt x="36" y="605"/>
                      <a:pt x="36" y="602"/>
                    </a:cubicBezTo>
                    <a:close/>
                    <a:moveTo>
                      <a:pt x="34" y="517"/>
                    </a:moveTo>
                    <a:cubicBezTo>
                      <a:pt x="0" y="515"/>
                      <a:pt x="0" y="515"/>
                      <a:pt x="0" y="515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33" y="526"/>
                      <a:pt x="33" y="526"/>
                      <a:pt x="33" y="526"/>
                    </a:cubicBezTo>
                    <a:cubicBezTo>
                      <a:pt x="34" y="523"/>
                      <a:pt x="34" y="520"/>
                      <a:pt x="34" y="517"/>
                    </a:cubicBezTo>
                    <a:close/>
                    <a:moveTo>
                      <a:pt x="46" y="433"/>
                    </a:moveTo>
                    <a:cubicBezTo>
                      <a:pt x="13" y="425"/>
                      <a:pt x="13" y="425"/>
                      <a:pt x="13" y="425"/>
                    </a:cubicBezTo>
                    <a:cubicBezTo>
                      <a:pt x="11" y="434"/>
                      <a:pt x="11" y="434"/>
                      <a:pt x="11" y="434"/>
                    </a:cubicBezTo>
                    <a:cubicBezTo>
                      <a:pt x="44" y="442"/>
                      <a:pt x="44" y="442"/>
                      <a:pt x="44" y="442"/>
                    </a:cubicBezTo>
                    <a:cubicBezTo>
                      <a:pt x="45" y="439"/>
                      <a:pt x="45" y="436"/>
                      <a:pt x="46" y="433"/>
                    </a:cubicBezTo>
                    <a:close/>
                    <a:moveTo>
                      <a:pt x="72" y="352"/>
                    </a:moveTo>
                    <a:cubicBezTo>
                      <a:pt x="41" y="339"/>
                      <a:pt x="41" y="339"/>
                      <a:pt x="41" y="339"/>
                    </a:cubicBezTo>
                    <a:cubicBezTo>
                      <a:pt x="38" y="347"/>
                      <a:pt x="38" y="347"/>
                      <a:pt x="38" y="347"/>
                    </a:cubicBezTo>
                    <a:cubicBezTo>
                      <a:pt x="69" y="360"/>
                      <a:pt x="69" y="360"/>
                      <a:pt x="69" y="360"/>
                    </a:cubicBezTo>
                    <a:cubicBezTo>
                      <a:pt x="70" y="357"/>
                      <a:pt x="71" y="354"/>
                      <a:pt x="72" y="352"/>
                    </a:cubicBezTo>
                    <a:close/>
                    <a:moveTo>
                      <a:pt x="111" y="276"/>
                    </a:moveTo>
                    <a:cubicBezTo>
                      <a:pt x="83" y="258"/>
                      <a:pt x="83" y="258"/>
                      <a:pt x="83" y="258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107" y="284"/>
                      <a:pt x="107" y="284"/>
                      <a:pt x="107" y="284"/>
                    </a:cubicBezTo>
                    <a:cubicBezTo>
                      <a:pt x="108" y="281"/>
                      <a:pt x="110" y="279"/>
                      <a:pt x="111" y="276"/>
                    </a:cubicBezTo>
                    <a:close/>
                    <a:moveTo>
                      <a:pt x="162" y="208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1" y="193"/>
                      <a:pt x="131" y="193"/>
                      <a:pt x="131" y="193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8" y="212"/>
                      <a:pt x="160" y="210"/>
                      <a:pt x="162" y="208"/>
                    </a:cubicBezTo>
                    <a:close/>
                    <a:moveTo>
                      <a:pt x="224" y="149"/>
                    </a:moveTo>
                    <a:cubicBezTo>
                      <a:pt x="202" y="123"/>
                      <a:pt x="202" y="123"/>
                      <a:pt x="202" y="123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9" y="153"/>
                      <a:pt x="222" y="151"/>
                      <a:pt x="224" y="149"/>
                    </a:cubicBezTo>
                    <a:close/>
                    <a:moveTo>
                      <a:pt x="294" y="101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70" y="76"/>
                      <a:pt x="270" y="76"/>
                      <a:pt x="270" y="76"/>
                    </a:cubicBezTo>
                    <a:cubicBezTo>
                      <a:pt x="286" y="105"/>
                      <a:pt x="286" y="105"/>
                      <a:pt x="286" y="105"/>
                    </a:cubicBezTo>
                    <a:cubicBezTo>
                      <a:pt x="289" y="104"/>
                      <a:pt x="292" y="102"/>
                      <a:pt x="294" y="101"/>
                    </a:cubicBezTo>
                    <a:close/>
                    <a:moveTo>
                      <a:pt x="372" y="65"/>
                    </a:moveTo>
                    <a:cubicBezTo>
                      <a:pt x="360" y="34"/>
                      <a:pt x="360" y="34"/>
                      <a:pt x="360" y="34"/>
                    </a:cubicBezTo>
                    <a:cubicBezTo>
                      <a:pt x="351" y="37"/>
                      <a:pt x="351" y="37"/>
                      <a:pt x="351" y="37"/>
                    </a:cubicBezTo>
                    <a:cubicBezTo>
                      <a:pt x="363" y="68"/>
                      <a:pt x="363" y="68"/>
                      <a:pt x="363" y="68"/>
                    </a:cubicBezTo>
                    <a:cubicBezTo>
                      <a:pt x="366" y="67"/>
                      <a:pt x="369" y="66"/>
                      <a:pt x="372" y="65"/>
                    </a:cubicBezTo>
                    <a:close/>
                    <a:moveTo>
                      <a:pt x="454" y="43"/>
                    </a:moveTo>
                    <a:cubicBezTo>
                      <a:pt x="447" y="10"/>
                      <a:pt x="447" y="10"/>
                      <a:pt x="447" y="10"/>
                    </a:cubicBezTo>
                    <a:cubicBezTo>
                      <a:pt x="438" y="11"/>
                      <a:pt x="438" y="11"/>
                      <a:pt x="438" y="11"/>
                    </a:cubicBezTo>
                    <a:cubicBezTo>
                      <a:pt x="445" y="44"/>
                      <a:pt x="445" y="44"/>
                      <a:pt x="445" y="44"/>
                    </a:cubicBezTo>
                    <a:cubicBezTo>
                      <a:pt x="448" y="44"/>
                      <a:pt x="451" y="43"/>
                      <a:pt x="454" y="43"/>
                    </a:cubicBezTo>
                    <a:close/>
                    <a:moveTo>
                      <a:pt x="539" y="34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529" y="1"/>
                      <a:pt x="529" y="1"/>
                      <a:pt x="529" y="1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2" y="34"/>
                      <a:pt x="535" y="34"/>
                      <a:pt x="539" y="34"/>
                    </a:cubicBezTo>
                    <a:close/>
                    <a:moveTo>
                      <a:pt x="624" y="39"/>
                    </a:moveTo>
                    <a:cubicBezTo>
                      <a:pt x="628" y="6"/>
                      <a:pt x="628" y="6"/>
                      <a:pt x="628" y="6"/>
                    </a:cubicBezTo>
                    <a:cubicBezTo>
                      <a:pt x="619" y="5"/>
                      <a:pt x="619" y="5"/>
                      <a:pt x="619" y="5"/>
                    </a:cubicBezTo>
                    <a:cubicBezTo>
                      <a:pt x="615" y="38"/>
                      <a:pt x="615" y="38"/>
                      <a:pt x="615" y="38"/>
                    </a:cubicBezTo>
                    <a:cubicBezTo>
                      <a:pt x="618" y="39"/>
                      <a:pt x="621" y="39"/>
                      <a:pt x="624" y="39"/>
                    </a:cubicBezTo>
                    <a:close/>
                    <a:moveTo>
                      <a:pt x="707" y="59"/>
                    </a:moveTo>
                    <a:cubicBezTo>
                      <a:pt x="717" y="27"/>
                      <a:pt x="717" y="27"/>
                      <a:pt x="717" y="27"/>
                    </a:cubicBezTo>
                    <a:cubicBezTo>
                      <a:pt x="708" y="24"/>
                      <a:pt x="708" y="24"/>
                      <a:pt x="708" y="24"/>
                    </a:cubicBezTo>
                    <a:cubicBezTo>
                      <a:pt x="698" y="56"/>
                      <a:pt x="698" y="56"/>
                      <a:pt x="698" y="56"/>
                    </a:cubicBezTo>
                    <a:cubicBezTo>
                      <a:pt x="701" y="57"/>
                      <a:pt x="704" y="58"/>
                      <a:pt x="707" y="59"/>
                    </a:cubicBezTo>
                    <a:close/>
                    <a:moveTo>
                      <a:pt x="785" y="92"/>
                    </a:moveTo>
                    <a:cubicBezTo>
                      <a:pt x="800" y="62"/>
                      <a:pt x="800" y="62"/>
                      <a:pt x="800" y="62"/>
                    </a:cubicBezTo>
                    <a:cubicBezTo>
                      <a:pt x="792" y="58"/>
                      <a:pt x="792" y="58"/>
                      <a:pt x="792" y="58"/>
                    </a:cubicBezTo>
                    <a:cubicBezTo>
                      <a:pt x="777" y="87"/>
                      <a:pt x="777" y="87"/>
                      <a:pt x="777" y="87"/>
                    </a:cubicBezTo>
                    <a:cubicBezTo>
                      <a:pt x="780" y="89"/>
                      <a:pt x="782" y="90"/>
                      <a:pt x="785" y="92"/>
                    </a:cubicBezTo>
                    <a:close/>
                    <a:moveTo>
                      <a:pt x="857" y="137"/>
                    </a:moveTo>
                    <a:cubicBezTo>
                      <a:pt x="877" y="110"/>
                      <a:pt x="877" y="110"/>
                      <a:pt x="877" y="110"/>
                    </a:cubicBezTo>
                    <a:cubicBezTo>
                      <a:pt x="870" y="104"/>
                      <a:pt x="870" y="104"/>
                      <a:pt x="870" y="104"/>
                    </a:cubicBezTo>
                    <a:cubicBezTo>
                      <a:pt x="850" y="132"/>
                      <a:pt x="850" y="132"/>
                      <a:pt x="850" y="132"/>
                    </a:cubicBezTo>
                    <a:cubicBezTo>
                      <a:pt x="852" y="133"/>
                      <a:pt x="855" y="135"/>
                      <a:pt x="857" y="137"/>
                    </a:cubicBezTo>
                    <a:close/>
                    <a:moveTo>
                      <a:pt x="975" y="260"/>
                    </a:moveTo>
                    <a:cubicBezTo>
                      <a:pt x="1002" y="241"/>
                      <a:pt x="1002" y="241"/>
                      <a:pt x="1002" y="241"/>
                    </a:cubicBezTo>
                    <a:cubicBezTo>
                      <a:pt x="997" y="233"/>
                      <a:pt x="997" y="233"/>
                      <a:pt x="997" y="233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71" y="255"/>
                      <a:pt x="973" y="257"/>
                      <a:pt x="975" y="260"/>
                    </a:cubicBezTo>
                    <a:close/>
                    <a:moveTo>
                      <a:pt x="921" y="193"/>
                    </a:moveTo>
                    <a:cubicBezTo>
                      <a:pt x="945" y="170"/>
                      <a:pt x="945" y="170"/>
                      <a:pt x="945" y="170"/>
                    </a:cubicBezTo>
                    <a:cubicBezTo>
                      <a:pt x="939" y="164"/>
                      <a:pt x="939" y="164"/>
                      <a:pt x="939" y="164"/>
                    </a:cubicBezTo>
                    <a:cubicBezTo>
                      <a:pt x="915" y="187"/>
                      <a:pt x="915" y="187"/>
                      <a:pt x="915" y="187"/>
                    </a:cubicBezTo>
                    <a:cubicBezTo>
                      <a:pt x="917" y="189"/>
                      <a:pt x="919" y="191"/>
                      <a:pt x="921" y="193"/>
                    </a:cubicBezTo>
                    <a:close/>
                    <a:moveTo>
                      <a:pt x="1016" y="334"/>
                    </a:moveTo>
                    <a:cubicBezTo>
                      <a:pt x="1047" y="320"/>
                      <a:pt x="1047" y="320"/>
                      <a:pt x="1047" y="320"/>
                    </a:cubicBezTo>
                    <a:cubicBezTo>
                      <a:pt x="1043" y="311"/>
                      <a:pt x="1043" y="311"/>
                      <a:pt x="1043" y="311"/>
                    </a:cubicBezTo>
                    <a:cubicBezTo>
                      <a:pt x="1013" y="326"/>
                      <a:pt x="1013" y="326"/>
                      <a:pt x="1013" y="326"/>
                    </a:cubicBezTo>
                    <a:cubicBezTo>
                      <a:pt x="1014" y="328"/>
                      <a:pt x="1015" y="331"/>
                      <a:pt x="1016" y="334"/>
                    </a:cubicBezTo>
                    <a:close/>
                    <a:moveTo>
                      <a:pt x="1046" y="414"/>
                    </a:moveTo>
                    <a:cubicBezTo>
                      <a:pt x="1078" y="405"/>
                      <a:pt x="1078" y="405"/>
                      <a:pt x="1078" y="405"/>
                    </a:cubicBezTo>
                    <a:cubicBezTo>
                      <a:pt x="1075" y="396"/>
                      <a:pt x="1075" y="396"/>
                      <a:pt x="1075" y="396"/>
                    </a:cubicBezTo>
                    <a:cubicBezTo>
                      <a:pt x="1043" y="405"/>
                      <a:pt x="1043" y="405"/>
                      <a:pt x="1043" y="405"/>
                    </a:cubicBezTo>
                    <a:cubicBezTo>
                      <a:pt x="1044" y="408"/>
                      <a:pt x="1045" y="411"/>
                      <a:pt x="1046" y="414"/>
                    </a:cubicBezTo>
                    <a:close/>
                    <a:moveTo>
                      <a:pt x="21" y="702"/>
                    </a:moveTo>
                    <a:cubicBezTo>
                      <a:pt x="53" y="693"/>
                      <a:pt x="53" y="693"/>
                      <a:pt x="53" y="693"/>
                    </a:cubicBezTo>
                    <a:cubicBezTo>
                      <a:pt x="52" y="690"/>
                      <a:pt x="52" y="688"/>
                      <a:pt x="51" y="685"/>
                    </a:cubicBezTo>
                    <a:cubicBezTo>
                      <a:pt x="19" y="694"/>
                      <a:pt x="19" y="694"/>
                      <a:pt x="19" y="694"/>
                    </a:cubicBezTo>
                    <a:cubicBezTo>
                      <a:pt x="21" y="702"/>
                      <a:pt x="21" y="702"/>
                      <a:pt x="21" y="702"/>
                    </a:cubicBezTo>
                    <a:close/>
                    <a:moveTo>
                      <a:pt x="54" y="787"/>
                    </a:moveTo>
                    <a:cubicBezTo>
                      <a:pt x="84" y="773"/>
                      <a:pt x="84" y="773"/>
                      <a:pt x="84" y="773"/>
                    </a:cubicBezTo>
                    <a:cubicBezTo>
                      <a:pt x="82" y="770"/>
                      <a:pt x="81" y="767"/>
                      <a:pt x="80" y="765"/>
                    </a:cubicBezTo>
                    <a:cubicBezTo>
                      <a:pt x="50" y="779"/>
                      <a:pt x="50" y="779"/>
                      <a:pt x="50" y="779"/>
                    </a:cubicBezTo>
                    <a:cubicBezTo>
                      <a:pt x="54" y="787"/>
                      <a:pt x="54" y="787"/>
                      <a:pt x="54" y="787"/>
                    </a:cubicBezTo>
                    <a:close/>
                    <a:moveTo>
                      <a:pt x="1018" y="832"/>
                    </a:moveTo>
                    <a:cubicBezTo>
                      <a:pt x="990" y="815"/>
                      <a:pt x="990" y="815"/>
                      <a:pt x="990" y="815"/>
                    </a:cubicBezTo>
                    <a:cubicBezTo>
                      <a:pt x="988" y="818"/>
                      <a:pt x="987" y="820"/>
                      <a:pt x="985" y="823"/>
                    </a:cubicBezTo>
                    <a:cubicBezTo>
                      <a:pt x="1014" y="840"/>
                      <a:pt x="1014" y="840"/>
                      <a:pt x="1014" y="840"/>
                    </a:cubicBezTo>
                    <a:cubicBezTo>
                      <a:pt x="1018" y="832"/>
                      <a:pt x="1018" y="832"/>
                      <a:pt x="1018" y="832"/>
                    </a:cubicBezTo>
                    <a:close/>
                    <a:moveTo>
                      <a:pt x="1059" y="751"/>
                    </a:moveTo>
                    <a:cubicBezTo>
                      <a:pt x="1028" y="739"/>
                      <a:pt x="1028" y="739"/>
                      <a:pt x="1028" y="739"/>
                    </a:cubicBezTo>
                    <a:cubicBezTo>
                      <a:pt x="1027" y="741"/>
                      <a:pt x="1025" y="744"/>
                      <a:pt x="1024" y="747"/>
                    </a:cubicBezTo>
                    <a:cubicBezTo>
                      <a:pt x="1055" y="760"/>
                      <a:pt x="1055" y="760"/>
                      <a:pt x="1055" y="760"/>
                    </a:cubicBezTo>
                    <a:cubicBezTo>
                      <a:pt x="1059" y="751"/>
                      <a:pt x="1059" y="751"/>
                      <a:pt x="1059" y="751"/>
                    </a:cubicBezTo>
                    <a:close/>
                    <a:moveTo>
                      <a:pt x="1085" y="664"/>
                    </a:moveTo>
                    <a:cubicBezTo>
                      <a:pt x="1052" y="657"/>
                      <a:pt x="1052" y="657"/>
                      <a:pt x="1052" y="657"/>
                    </a:cubicBezTo>
                    <a:cubicBezTo>
                      <a:pt x="1052" y="660"/>
                      <a:pt x="1051" y="663"/>
                      <a:pt x="1050" y="666"/>
                    </a:cubicBezTo>
                    <a:cubicBezTo>
                      <a:pt x="1083" y="673"/>
                      <a:pt x="1083" y="673"/>
                      <a:pt x="1083" y="673"/>
                    </a:cubicBezTo>
                    <a:cubicBezTo>
                      <a:pt x="1085" y="664"/>
                      <a:pt x="1085" y="664"/>
                      <a:pt x="1085" y="664"/>
                    </a:cubicBezTo>
                    <a:close/>
                    <a:moveTo>
                      <a:pt x="1097" y="574"/>
                    </a:moveTo>
                    <a:cubicBezTo>
                      <a:pt x="1063" y="572"/>
                      <a:pt x="1063" y="572"/>
                      <a:pt x="1063" y="572"/>
                    </a:cubicBezTo>
                    <a:cubicBezTo>
                      <a:pt x="1063" y="576"/>
                      <a:pt x="1063" y="579"/>
                      <a:pt x="1063" y="582"/>
                    </a:cubicBezTo>
                    <a:cubicBezTo>
                      <a:pt x="1096" y="583"/>
                      <a:pt x="1096" y="583"/>
                      <a:pt x="1096" y="583"/>
                    </a:cubicBezTo>
                    <a:cubicBezTo>
                      <a:pt x="1097" y="574"/>
                      <a:pt x="1097" y="574"/>
                      <a:pt x="1097" y="574"/>
                    </a:cubicBezTo>
                    <a:close/>
                    <a:moveTo>
                      <a:pt x="1093" y="484"/>
                    </a:moveTo>
                    <a:cubicBezTo>
                      <a:pt x="1060" y="487"/>
                      <a:pt x="1060" y="487"/>
                      <a:pt x="1060" y="487"/>
                    </a:cubicBezTo>
                    <a:cubicBezTo>
                      <a:pt x="1060" y="490"/>
                      <a:pt x="1061" y="493"/>
                      <a:pt x="1061" y="496"/>
                    </a:cubicBezTo>
                    <a:cubicBezTo>
                      <a:pt x="1094" y="493"/>
                      <a:pt x="1094" y="493"/>
                      <a:pt x="1094" y="493"/>
                    </a:cubicBezTo>
                    <a:cubicBezTo>
                      <a:pt x="1093" y="484"/>
                      <a:pt x="1093" y="484"/>
                      <a:pt x="1093" y="484"/>
                    </a:cubicBezTo>
                    <a:close/>
                    <a:moveTo>
                      <a:pt x="36" y="488"/>
                    </a:moveTo>
                    <a:cubicBezTo>
                      <a:pt x="3" y="485"/>
                      <a:pt x="3" y="485"/>
                      <a:pt x="3" y="485"/>
                    </a:cubicBezTo>
                    <a:cubicBezTo>
                      <a:pt x="2" y="494"/>
                      <a:pt x="2" y="494"/>
                      <a:pt x="2" y="494"/>
                    </a:cubicBezTo>
                    <a:cubicBezTo>
                      <a:pt x="35" y="497"/>
                      <a:pt x="35" y="497"/>
                      <a:pt x="35" y="497"/>
                    </a:cubicBezTo>
                    <a:cubicBezTo>
                      <a:pt x="36" y="494"/>
                      <a:pt x="36" y="491"/>
                      <a:pt x="36" y="488"/>
                    </a:cubicBezTo>
                    <a:close/>
                    <a:moveTo>
                      <a:pt x="53" y="405"/>
                    </a:moveTo>
                    <a:cubicBezTo>
                      <a:pt x="21" y="396"/>
                      <a:pt x="21" y="396"/>
                      <a:pt x="21" y="396"/>
                    </a:cubicBezTo>
                    <a:cubicBezTo>
                      <a:pt x="19" y="405"/>
                      <a:pt x="19" y="405"/>
                      <a:pt x="19" y="405"/>
                    </a:cubicBezTo>
                    <a:cubicBezTo>
                      <a:pt x="51" y="414"/>
                      <a:pt x="51" y="414"/>
                      <a:pt x="51" y="414"/>
                    </a:cubicBezTo>
                    <a:cubicBezTo>
                      <a:pt x="52" y="411"/>
                      <a:pt x="53" y="408"/>
                      <a:pt x="53" y="405"/>
                    </a:cubicBezTo>
                    <a:close/>
                    <a:moveTo>
                      <a:pt x="84" y="325"/>
                    </a:moveTo>
                    <a:cubicBezTo>
                      <a:pt x="54" y="311"/>
                      <a:pt x="54" y="311"/>
                      <a:pt x="54" y="311"/>
                    </a:cubicBezTo>
                    <a:cubicBezTo>
                      <a:pt x="50" y="319"/>
                      <a:pt x="50" y="319"/>
                      <a:pt x="50" y="319"/>
                    </a:cubicBezTo>
                    <a:cubicBezTo>
                      <a:pt x="80" y="334"/>
                      <a:pt x="80" y="334"/>
                      <a:pt x="80" y="334"/>
                    </a:cubicBezTo>
                    <a:cubicBezTo>
                      <a:pt x="81" y="331"/>
                      <a:pt x="83" y="328"/>
                      <a:pt x="84" y="325"/>
                    </a:cubicBezTo>
                    <a:close/>
                    <a:moveTo>
                      <a:pt x="127" y="252"/>
                    </a:moveTo>
                    <a:cubicBezTo>
                      <a:pt x="125" y="254"/>
                      <a:pt x="124" y="257"/>
                      <a:pt x="122" y="259"/>
                    </a:cubicBezTo>
                    <a:cubicBezTo>
                      <a:pt x="95" y="240"/>
                      <a:pt x="95" y="240"/>
                      <a:pt x="95" y="24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27" y="252"/>
                      <a:pt x="127" y="252"/>
                      <a:pt x="127" y="252"/>
                    </a:cubicBezTo>
                    <a:close/>
                    <a:moveTo>
                      <a:pt x="182" y="187"/>
                    </a:moveTo>
                    <a:cubicBezTo>
                      <a:pt x="180" y="189"/>
                      <a:pt x="178" y="191"/>
                      <a:pt x="176" y="193"/>
                    </a:cubicBezTo>
                    <a:cubicBezTo>
                      <a:pt x="152" y="170"/>
                      <a:pt x="152" y="170"/>
                      <a:pt x="152" y="170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82" y="187"/>
                      <a:pt x="182" y="187"/>
                      <a:pt x="182" y="187"/>
                    </a:cubicBezTo>
                    <a:close/>
                    <a:moveTo>
                      <a:pt x="247" y="131"/>
                    </a:moveTo>
                    <a:cubicBezTo>
                      <a:pt x="244" y="133"/>
                      <a:pt x="242" y="135"/>
                      <a:pt x="239" y="137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47" y="131"/>
                      <a:pt x="247" y="131"/>
                      <a:pt x="247" y="131"/>
                    </a:cubicBezTo>
                    <a:close/>
                    <a:moveTo>
                      <a:pt x="320" y="87"/>
                    </a:moveTo>
                    <a:cubicBezTo>
                      <a:pt x="305" y="57"/>
                      <a:pt x="305" y="57"/>
                      <a:pt x="305" y="57"/>
                    </a:cubicBezTo>
                    <a:cubicBezTo>
                      <a:pt x="296" y="62"/>
                      <a:pt x="296" y="62"/>
                      <a:pt x="296" y="62"/>
                    </a:cubicBezTo>
                    <a:cubicBezTo>
                      <a:pt x="312" y="91"/>
                      <a:pt x="312" y="91"/>
                      <a:pt x="312" y="91"/>
                    </a:cubicBezTo>
                    <a:cubicBezTo>
                      <a:pt x="314" y="90"/>
                      <a:pt x="317" y="89"/>
                      <a:pt x="320" y="87"/>
                    </a:cubicBezTo>
                    <a:close/>
                    <a:moveTo>
                      <a:pt x="399" y="56"/>
                    </a:moveTo>
                    <a:cubicBezTo>
                      <a:pt x="389" y="24"/>
                      <a:pt x="389" y="24"/>
                      <a:pt x="389" y="24"/>
                    </a:cubicBezTo>
                    <a:cubicBezTo>
                      <a:pt x="380" y="27"/>
                      <a:pt x="380" y="27"/>
                      <a:pt x="380" y="27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93" y="58"/>
                      <a:pt x="396" y="57"/>
                      <a:pt x="399" y="56"/>
                    </a:cubicBezTo>
                    <a:close/>
                    <a:moveTo>
                      <a:pt x="482" y="38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69" y="6"/>
                      <a:pt x="469" y="6"/>
                      <a:pt x="469" y="6"/>
                    </a:cubicBezTo>
                    <a:cubicBezTo>
                      <a:pt x="473" y="39"/>
                      <a:pt x="473" y="39"/>
                      <a:pt x="473" y="39"/>
                    </a:cubicBezTo>
                    <a:cubicBezTo>
                      <a:pt x="476" y="39"/>
                      <a:pt x="479" y="39"/>
                      <a:pt x="482" y="38"/>
                    </a:cubicBezTo>
                    <a:close/>
                    <a:moveTo>
                      <a:pt x="567" y="34"/>
                    </a:moveTo>
                    <a:cubicBezTo>
                      <a:pt x="568" y="1"/>
                      <a:pt x="568" y="1"/>
                      <a:pt x="568" y="1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58" y="34"/>
                      <a:pt x="558" y="34"/>
                      <a:pt x="558" y="34"/>
                    </a:cubicBezTo>
                    <a:cubicBezTo>
                      <a:pt x="561" y="34"/>
                      <a:pt x="564" y="34"/>
                      <a:pt x="567" y="34"/>
                    </a:cubicBezTo>
                    <a:close/>
                    <a:moveTo>
                      <a:pt x="652" y="44"/>
                    </a:moveTo>
                    <a:cubicBezTo>
                      <a:pt x="658" y="12"/>
                      <a:pt x="658" y="12"/>
                      <a:pt x="658" y="12"/>
                    </a:cubicBezTo>
                    <a:cubicBezTo>
                      <a:pt x="649" y="10"/>
                      <a:pt x="649" y="10"/>
                      <a:pt x="649" y="10"/>
                    </a:cubicBezTo>
                    <a:cubicBezTo>
                      <a:pt x="643" y="43"/>
                      <a:pt x="643" y="43"/>
                      <a:pt x="643" y="43"/>
                    </a:cubicBezTo>
                    <a:cubicBezTo>
                      <a:pt x="646" y="43"/>
                      <a:pt x="649" y="44"/>
                      <a:pt x="652" y="44"/>
                    </a:cubicBezTo>
                    <a:close/>
                    <a:moveTo>
                      <a:pt x="734" y="68"/>
                    </a:moveTo>
                    <a:cubicBezTo>
                      <a:pt x="745" y="37"/>
                      <a:pt x="745" y="37"/>
                      <a:pt x="745" y="37"/>
                    </a:cubicBezTo>
                    <a:cubicBezTo>
                      <a:pt x="737" y="34"/>
                      <a:pt x="737" y="34"/>
                      <a:pt x="737" y="34"/>
                    </a:cubicBezTo>
                    <a:cubicBezTo>
                      <a:pt x="725" y="65"/>
                      <a:pt x="725" y="65"/>
                      <a:pt x="725" y="65"/>
                    </a:cubicBezTo>
                    <a:cubicBezTo>
                      <a:pt x="728" y="66"/>
                      <a:pt x="731" y="67"/>
                      <a:pt x="734" y="68"/>
                    </a:cubicBezTo>
                    <a:close/>
                    <a:moveTo>
                      <a:pt x="810" y="106"/>
                    </a:moveTo>
                    <a:cubicBezTo>
                      <a:pt x="827" y="76"/>
                      <a:pt x="827" y="76"/>
                      <a:pt x="827" y="76"/>
                    </a:cubicBezTo>
                    <a:cubicBezTo>
                      <a:pt x="819" y="72"/>
                      <a:pt x="819" y="72"/>
                      <a:pt x="819" y="72"/>
                    </a:cubicBezTo>
                    <a:cubicBezTo>
                      <a:pt x="802" y="101"/>
                      <a:pt x="802" y="101"/>
                      <a:pt x="802" y="101"/>
                    </a:cubicBezTo>
                    <a:cubicBezTo>
                      <a:pt x="805" y="102"/>
                      <a:pt x="808" y="104"/>
                      <a:pt x="810" y="106"/>
                    </a:cubicBezTo>
                    <a:close/>
                    <a:moveTo>
                      <a:pt x="880" y="155"/>
                    </a:moveTo>
                    <a:cubicBezTo>
                      <a:pt x="877" y="153"/>
                      <a:pt x="875" y="151"/>
                      <a:pt x="873" y="149"/>
                    </a:cubicBezTo>
                    <a:cubicBezTo>
                      <a:pt x="894" y="123"/>
                      <a:pt x="894" y="123"/>
                      <a:pt x="894" y="123"/>
                    </a:cubicBezTo>
                    <a:cubicBezTo>
                      <a:pt x="901" y="129"/>
                      <a:pt x="901" y="129"/>
                      <a:pt x="901" y="129"/>
                    </a:cubicBezTo>
                    <a:cubicBezTo>
                      <a:pt x="880" y="155"/>
                      <a:pt x="880" y="155"/>
                      <a:pt x="880" y="155"/>
                    </a:cubicBezTo>
                    <a:close/>
                    <a:moveTo>
                      <a:pt x="990" y="284"/>
                    </a:moveTo>
                    <a:cubicBezTo>
                      <a:pt x="988" y="281"/>
                      <a:pt x="987" y="279"/>
                      <a:pt x="985" y="276"/>
                    </a:cubicBezTo>
                    <a:cubicBezTo>
                      <a:pt x="1014" y="259"/>
                      <a:pt x="1014" y="259"/>
                      <a:pt x="1014" y="259"/>
                    </a:cubicBezTo>
                    <a:cubicBezTo>
                      <a:pt x="1019" y="266"/>
                      <a:pt x="1019" y="266"/>
                      <a:pt x="1019" y="266"/>
                    </a:cubicBezTo>
                    <a:cubicBezTo>
                      <a:pt x="990" y="284"/>
                      <a:pt x="990" y="284"/>
                      <a:pt x="990" y="284"/>
                    </a:cubicBezTo>
                    <a:close/>
                    <a:moveTo>
                      <a:pt x="940" y="215"/>
                    </a:moveTo>
                    <a:cubicBezTo>
                      <a:pt x="938" y="213"/>
                      <a:pt x="936" y="210"/>
                      <a:pt x="934" y="208"/>
                    </a:cubicBezTo>
                    <a:cubicBezTo>
                      <a:pt x="960" y="186"/>
                      <a:pt x="960" y="186"/>
                      <a:pt x="960" y="186"/>
                    </a:cubicBezTo>
                    <a:cubicBezTo>
                      <a:pt x="966" y="193"/>
                      <a:pt x="966" y="193"/>
                      <a:pt x="966" y="193"/>
                    </a:cubicBezTo>
                    <a:cubicBezTo>
                      <a:pt x="940" y="215"/>
                      <a:pt x="940" y="215"/>
                      <a:pt x="940" y="215"/>
                    </a:cubicBezTo>
                    <a:close/>
                    <a:moveTo>
                      <a:pt x="1028" y="360"/>
                    </a:moveTo>
                    <a:cubicBezTo>
                      <a:pt x="1059" y="348"/>
                      <a:pt x="1059" y="348"/>
                      <a:pt x="1059" y="348"/>
                    </a:cubicBezTo>
                    <a:cubicBezTo>
                      <a:pt x="1055" y="339"/>
                      <a:pt x="1055" y="339"/>
                      <a:pt x="1055" y="339"/>
                    </a:cubicBezTo>
                    <a:cubicBezTo>
                      <a:pt x="1024" y="352"/>
                      <a:pt x="1024" y="352"/>
                      <a:pt x="1024" y="352"/>
                    </a:cubicBezTo>
                    <a:cubicBezTo>
                      <a:pt x="1026" y="355"/>
                      <a:pt x="1027" y="358"/>
                      <a:pt x="1028" y="360"/>
                    </a:cubicBezTo>
                    <a:close/>
                    <a:moveTo>
                      <a:pt x="1052" y="442"/>
                    </a:moveTo>
                    <a:cubicBezTo>
                      <a:pt x="1085" y="435"/>
                      <a:pt x="1085" y="435"/>
                      <a:pt x="1085" y="435"/>
                    </a:cubicBezTo>
                    <a:cubicBezTo>
                      <a:pt x="1083" y="426"/>
                      <a:pt x="1083" y="426"/>
                      <a:pt x="1083" y="426"/>
                    </a:cubicBezTo>
                    <a:cubicBezTo>
                      <a:pt x="1050" y="433"/>
                      <a:pt x="1050" y="433"/>
                      <a:pt x="1050" y="433"/>
                    </a:cubicBezTo>
                    <a:cubicBezTo>
                      <a:pt x="1051" y="436"/>
                      <a:pt x="1052" y="439"/>
                      <a:pt x="1052" y="442"/>
                    </a:cubicBezTo>
                    <a:close/>
                    <a:moveTo>
                      <a:pt x="13" y="673"/>
                    </a:moveTo>
                    <a:cubicBezTo>
                      <a:pt x="46" y="666"/>
                      <a:pt x="46" y="666"/>
                      <a:pt x="46" y="666"/>
                    </a:cubicBezTo>
                    <a:cubicBezTo>
                      <a:pt x="45" y="663"/>
                      <a:pt x="45" y="660"/>
                      <a:pt x="44" y="657"/>
                    </a:cubicBezTo>
                    <a:cubicBezTo>
                      <a:pt x="11" y="664"/>
                      <a:pt x="11" y="664"/>
                      <a:pt x="11" y="664"/>
                    </a:cubicBezTo>
                    <a:cubicBezTo>
                      <a:pt x="13" y="673"/>
                      <a:pt x="13" y="673"/>
                      <a:pt x="13" y="673"/>
                    </a:cubicBezTo>
                    <a:close/>
                    <a:moveTo>
                      <a:pt x="41" y="759"/>
                    </a:moveTo>
                    <a:cubicBezTo>
                      <a:pt x="72" y="747"/>
                      <a:pt x="72" y="747"/>
                      <a:pt x="72" y="747"/>
                    </a:cubicBezTo>
                    <a:cubicBezTo>
                      <a:pt x="71" y="744"/>
                      <a:pt x="70" y="741"/>
                      <a:pt x="69" y="738"/>
                    </a:cubicBezTo>
                    <a:cubicBezTo>
                      <a:pt x="38" y="751"/>
                      <a:pt x="38" y="751"/>
                      <a:pt x="38" y="751"/>
                    </a:cubicBezTo>
                    <a:cubicBezTo>
                      <a:pt x="41" y="759"/>
                      <a:pt x="41" y="759"/>
                      <a:pt x="41" y="759"/>
                    </a:cubicBezTo>
                    <a:close/>
                    <a:moveTo>
                      <a:pt x="83" y="840"/>
                    </a:moveTo>
                    <a:cubicBezTo>
                      <a:pt x="111" y="822"/>
                      <a:pt x="111" y="822"/>
                      <a:pt x="111" y="822"/>
                    </a:cubicBezTo>
                    <a:cubicBezTo>
                      <a:pt x="110" y="820"/>
                      <a:pt x="108" y="817"/>
                      <a:pt x="106" y="815"/>
                    </a:cubicBezTo>
                    <a:cubicBezTo>
                      <a:pt x="78" y="832"/>
                      <a:pt x="78" y="832"/>
                      <a:pt x="78" y="832"/>
                    </a:cubicBezTo>
                    <a:cubicBezTo>
                      <a:pt x="83" y="840"/>
                      <a:pt x="83" y="840"/>
                      <a:pt x="83" y="840"/>
                    </a:cubicBezTo>
                    <a:close/>
                    <a:moveTo>
                      <a:pt x="1002" y="858"/>
                    </a:moveTo>
                    <a:cubicBezTo>
                      <a:pt x="997" y="866"/>
                      <a:pt x="997" y="866"/>
                      <a:pt x="997" y="866"/>
                    </a:cubicBezTo>
                    <a:cubicBezTo>
                      <a:pt x="969" y="847"/>
                      <a:pt x="969" y="847"/>
                      <a:pt x="969" y="847"/>
                    </a:cubicBezTo>
                    <a:cubicBezTo>
                      <a:pt x="971" y="844"/>
                      <a:pt x="973" y="842"/>
                      <a:pt x="974" y="839"/>
                    </a:cubicBezTo>
                    <a:cubicBezTo>
                      <a:pt x="1002" y="858"/>
                      <a:pt x="1002" y="858"/>
                      <a:pt x="1002" y="858"/>
                    </a:cubicBezTo>
                    <a:close/>
                    <a:moveTo>
                      <a:pt x="1047" y="779"/>
                    </a:moveTo>
                    <a:cubicBezTo>
                      <a:pt x="1016" y="765"/>
                      <a:pt x="1016" y="765"/>
                      <a:pt x="1016" y="765"/>
                    </a:cubicBezTo>
                    <a:cubicBezTo>
                      <a:pt x="1015" y="768"/>
                      <a:pt x="1014" y="771"/>
                      <a:pt x="1012" y="773"/>
                    </a:cubicBezTo>
                    <a:cubicBezTo>
                      <a:pt x="1043" y="787"/>
                      <a:pt x="1043" y="787"/>
                      <a:pt x="1043" y="787"/>
                    </a:cubicBezTo>
                    <a:cubicBezTo>
                      <a:pt x="1047" y="779"/>
                      <a:pt x="1047" y="779"/>
                      <a:pt x="1047" y="779"/>
                    </a:cubicBezTo>
                    <a:close/>
                    <a:moveTo>
                      <a:pt x="1078" y="694"/>
                    </a:moveTo>
                    <a:cubicBezTo>
                      <a:pt x="1045" y="685"/>
                      <a:pt x="1045" y="685"/>
                      <a:pt x="1045" y="685"/>
                    </a:cubicBezTo>
                    <a:cubicBezTo>
                      <a:pt x="1045" y="688"/>
                      <a:pt x="1044" y="691"/>
                      <a:pt x="1043" y="694"/>
                    </a:cubicBezTo>
                    <a:cubicBezTo>
                      <a:pt x="1075" y="703"/>
                      <a:pt x="1075" y="703"/>
                      <a:pt x="1075" y="703"/>
                    </a:cubicBezTo>
                    <a:cubicBezTo>
                      <a:pt x="1078" y="694"/>
                      <a:pt x="1078" y="694"/>
                      <a:pt x="1078" y="694"/>
                    </a:cubicBezTo>
                    <a:close/>
                    <a:moveTo>
                      <a:pt x="1094" y="605"/>
                    </a:moveTo>
                    <a:cubicBezTo>
                      <a:pt x="1061" y="601"/>
                      <a:pt x="1061" y="601"/>
                      <a:pt x="1061" y="601"/>
                    </a:cubicBezTo>
                    <a:cubicBezTo>
                      <a:pt x="1061" y="604"/>
                      <a:pt x="1060" y="607"/>
                      <a:pt x="1060" y="610"/>
                    </a:cubicBezTo>
                    <a:cubicBezTo>
                      <a:pt x="1093" y="614"/>
                      <a:pt x="1093" y="614"/>
                      <a:pt x="1093" y="614"/>
                    </a:cubicBezTo>
                    <a:cubicBezTo>
                      <a:pt x="1094" y="605"/>
                      <a:pt x="1094" y="605"/>
                      <a:pt x="1094" y="605"/>
                    </a:cubicBezTo>
                    <a:close/>
                    <a:moveTo>
                      <a:pt x="1096" y="514"/>
                    </a:moveTo>
                    <a:cubicBezTo>
                      <a:pt x="1062" y="516"/>
                      <a:pt x="1062" y="516"/>
                      <a:pt x="1062" y="516"/>
                    </a:cubicBezTo>
                    <a:cubicBezTo>
                      <a:pt x="1063" y="519"/>
                      <a:pt x="1063" y="522"/>
                      <a:pt x="1063" y="525"/>
                    </a:cubicBezTo>
                    <a:cubicBezTo>
                      <a:pt x="1097" y="523"/>
                      <a:pt x="1097" y="523"/>
                      <a:pt x="1097" y="523"/>
                    </a:cubicBezTo>
                    <a:lnTo>
                      <a:pt x="1096" y="5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3@|5FFC:0|FBC:0|LFC:0|LBC:16777215"/>
              <p:cNvSpPr>
                <a:spLocks noEditPoints="1"/>
              </p:cNvSpPr>
              <p:nvPr/>
            </p:nvSpPr>
            <p:spPr bwMode="auto">
              <a:xfrm>
                <a:off x="3865407" y="1940294"/>
                <a:ext cx="1286294" cy="989658"/>
              </a:xfrm>
              <a:custGeom>
                <a:avLst/>
                <a:gdLst>
                  <a:gd name="T0" fmla="*/ 90 w 980"/>
                  <a:gd name="T1" fmla="*/ 661 h 754"/>
                  <a:gd name="T2" fmla="*/ 45 w 980"/>
                  <a:gd name="T3" fmla="*/ 694 h 754"/>
                  <a:gd name="T4" fmla="*/ 39 w 980"/>
                  <a:gd name="T5" fmla="*/ 683 h 754"/>
                  <a:gd name="T6" fmla="*/ 856 w 980"/>
                  <a:gd name="T7" fmla="*/ 726 h 754"/>
                  <a:gd name="T8" fmla="*/ 908 w 980"/>
                  <a:gd name="T9" fmla="*/ 746 h 754"/>
                  <a:gd name="T10" fmla="*/ 903 w 980"/>
                  <a:gd name="T11" fmla="*/ 754 h 754"/>
                  <a:gd name="T12" fmla="*/ 918 w 980"/>
                  <a:gd name="T13" fmla="*/ 648 h 754"/>
                  <a:gd name="T14" fmla="*/ 954 w 980"/>
                  <a:gd name="T15" fmla="*/ 649 h 754"/>
                  <a:gd name="T16" fmla="*/ 950 w 980"/>
                  <a:gd name="T17" fmla="*/ 658 h 754"/>
                  <a:gd name="T18" fmla="*/ 920 w 980"/>
                  <a:gd name="T19" fmla="*/ 556 h 754"/>
                  <a:gd name="T20" fmla="*/ 977 w 980"/>
                  <a:gd name="T21" fmla="*/ 553 h 754"/>
                  <a:gd name="T22" fmla="*/ 974 w 980"/>
                  <a:gd name="T23" fmla="*/ 564 h 754"/>
                  <a:gd name="T24" fmla="*/ 946 w 980"/>
                  <a:gd name="T25" fmla="*/ 460 h 754"/>
                  <a:gd name="T26" fmla="*/ 978 w 980"/>
                  <a:gd name="T27" fmla="*/ 447 h 754"/>
                  <a:gd name="T28" fmla="*/ 980 w 980"/>
                  <a:gd name="T29" fmla="*/ 457 h 754"/>
                  <a:gd name="T30" fmla="*/ 912 w 980"/>
                  <a:gd name="T31" fmla="*/ 382 h 754"/>
                  <a:gd name="T32" fmla="*/ 962 w 980"/>
                  <a:gd name="T33" fmla="*/ 357 h 754"/>
                  <a:gd name="T34" fmla="*/ 966 w 980"/>
                  <a:gd name="T35" fmla="*/ 368 h 754"/>
                  <a:gd name="T36" fmla="*/ 42 w 980"/>
                  <a:gd name="T37" fmla="*/ 577 h 754"/>
                  <a:gd name="T38" fmla="*/ 11 w 980"/>
                  <a:gd name="T39" fmla="*/ 595 h 754"/>
                  <a:gd name="T40" fmla="*/ 9 w 980"/>
                  <a:gd name="T41" fmla="*/ 584 h 754"/>
                  <a:gd name="T42" fmla="*/ 54 w 980"/>
                  <a:gd name="T43" fmla="*/ 483 h 754"/>
                  <a:gd name="T44" fmla="*/ 0 w 980"/>
                  <a:gd name="T45" fmla="*/ 494 h 754"/>
                  <a:gd name="T46" fmla="*/ 0 w 980"/>
                  <a:gd name="T47" fmla="*/ 483 h 754"/>
                  <a:gd name="T48" fmla="*/ 45 w 980"/>
                  <a:gd name="T49" fmla="*/ 387 h 754"/>
                  <a:gd name="T50" fmla="*/ 9 w 980"/>
                  <a:gd name="T51" fmla="*/ 390 h 754"/>
                  <a:gd name="T52" fmla="*/ 12 w 980"/>
                  <a:gd name="T53" fmla="*/ 380 h 754"/>
                  <a:gd name="T54" fmla="*/ 92 w 980"/>
                  <a:gd name="T55" fmla="*/ 310 h 754"/>
                  <a:gd name="T56" fmla="*/ 38 w 980"/>
                  <a:gd name="T57" fmla="*/ 299 h 754"/>
                  <a:gd name="T58" fmla="*/ 42 w 980"/>
                  <a:gd name="T59" fmla="*/ 289 h 754"/>
                  <a:gd name="T60" fmla="*/ 123 w 980"/>
                  <a:gd name="T61" fmla="*/ 218 h 754"/>
                  <a:gd name="T62" fmla="*/ 88 w 980"/>
                  <a:gd name="T63" fmla="*/ 208 h 754"/>
                  <a:gd name="T64" fmla="*/ 95 w 980"/>
                  <a:gd name="T65" fmla="*/ 198 h 754"/>
                  <a:gd name="T66" fmla="*/ 196 w 980"/>
                  <a:gd name="T67" fmla="*/ 167 h 754"/>
                  <a:gd name="T68" fmla="*/ 150 w 980"/>
                  <a:gd name="T69" fmla="*/ 135 h 754"/>
                  <a:gd name="T70" fmla="*/ 158 w 980"/>
                  <a:gd name="T71" fmla="*/ 128 h 754"/>
                  <a:gd name="T72" fmla="*/ 262 w 980"/>
                  <a:gd name="T73" fmla="*/ 93 h 754"/>
                  <a:gd name="T74" fmla="*/ 236 w 980"/>
                  <a:gd name="T75" fmla="*/ 70 h 754"/>
                  <a:gd name="T76" fmla="*/ 246 w 980"/>
                  <a:gd name="T77" fmla="*/ 63 h 754"/>
                  <a:gd name="T78" fmla="*/ 351 w 980"/>
                  <a:gd name="T79" fmla="*/ 75 h 754"/>
                  <a:gd name="T80" fmla="*/ 323 w 980"/>
                  <a:gd name="T81" fmla="*/ 28 h 754"/>
                  <a:gd name="T82" fmla="*/ 332 w 980"/>
                  <a:gd name="T83" fmla="*/ 24 h 754"/>
                  <a:gd name="T84" fmla="*/ 440 w 980"/>
                  <a:gd name="T85" fmla="*/ 35 h 754"/>
                  <a:gd name="T86" fmla="*/ 425 w 980"/>
                  <a:gd name="T87" fmla="*/ 2 h 754"/>
                  <a:gd name="T88" fmla="*/ 436 w 980"/>
                  <a:gd name="T89" fmla="*/ 1 h 754"/>
                  <a:gd name="T90" fmla="*/ 530 w 980"/>
                  <a:gd name="T91" fmla="*/ 55 h 754"/>
                  <a:gd name="T92" fmla="*/ 524 w 980"/>
                  <a:gd name="T93" fmla="*/ 0 h 754"/>
                  <a:gd name="T94" fmla="*/ 534 w 980"/>
                  <a:gd name="T95" fmla="*/ 0 h 754"/>
                  <a:gd name="T96" fmla="*/ 625 w 980"/>
                  <a:gd name="T97" fmla="*/ 52 h 754"/>
                  <a:gd name="T98" fmla="*/ 624 w 980"/>
                  <a:gd name="T99" fmla="*/ 17 h 754"/>
                  <a:gd name="T100" fmla="*/ 634 w 980"/>
                  <a:gd name="T101" fmla="*/ 20 h 754"/>
                  <a:gd name="T102" fmla="*/ 700 w 980"/>
                  <a:gd name="T103" fmla="*/ 106 h 754"/>
                  <a:gd name="T104" fmla="*/ 717 w 980"/>
                  <a:gd name="T105" fmla="*/ 54 h 754"/>
                  <a:gd name="T106" fmla="*/ 726 w 980"/>
                  <a:gd name="T107" fmla="*/ 59 h 754"/>
                  <a:gd name="T108" fmla="*/ 785 w 980"/>
                  <a:gd name="T109" fmla="*/ 140 h 754"/>
                  <a:gd name="T110" fmla="*/ 799 w 980"/>
                  <a:gd name="T111" fmla="*/ 108 h 754"/>
                  <a:gd name="T112" fmla="*/ 807 w 980"/>
                  <a:gd name="T113" fmla="*/ 114 h 754"/>
                  <a:gd name="T114" fmla="*/ 834 w 980"/>
                  <a:gd name="T115" fmla="*/ 220 h 754"/>
                  <a:gd name="T116" fmla="*/ 869 w 980"/>
                  <a:gd name="T117" fmla="*/ 178 h 754"/>
                  <a:gd name="T118" fmla="*/ 876 w 980"/>
                  <a:gd name="T119" fmla="*/ 186 h 754"/>
                  <a:gd name="T120" fmla="*/ 899 w 980"/>
                  <a:gd name="T121" fmla="*/ 286 h 754"/>
                  <a:gd name="T122" fmla="*/ 925 w 980"/>
                  <a:gd name="T123" fmla="*/ 26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80" h="754">
                    <a:moveTo>
                      <a:pt x="39" y="683"/>
                    </a:moveTo>
                    <a:lnTo>
                      <a:pt x="90" y="661"/>
                    </a:lnTo>
                    <a:lnTo>
                      <a:pt x="95" y="671"/>
                    </a:lnTo>
                    <a:lnTo>
                      <a:pt x="45" y="694"/>
                    </a:lnTo>
                    <a:lnTo>
                      <a:pt x="39" y="683"/>
                    </a:lnTo>
                    <a:lnTo>
                      <a:pt x="39" y="683"/>
                    </a:lnTo>
                    <a:close/>
                    <a:moveTo>
                      <a:pt x="903" y="754"/>
                    </a:moveTo>
                    <a:lnTo>
                      <a:pt x="856" y="726"/>
                    </a:lnTo>
                    <a:lnTo>
                      <a:pt x="862" y="717"/>
                    </a:lnTo>
                    <a:lnTo>
                      <a:pt x="908" y="746"/>
                    </a:lnTo>
                    <a:lnTo>
                      <a:pt x="903" y="754"/>
                    </a:lnTo>
                    <a:lnTo>
                      <a:pt x="903" y="754"/>
                    </a:lnTo>
                    <a:close/>
                    <a:moveTo>
                      <a:pt x="950" y="658"/>
                    </a:moveTo>
                    <a:lnTo>
                      <a:pt x="918" y="648"/>
                    </a:lnTo>
                    <a:lnTo>
                      <a:pt x="922" y="637"/>
                    </a:lnTo>
                    <a:lnTo>
                      <a:pt x="954" y="649"/>
                    </a:lnTo>
                    <a:lnTo>
                      <a:pt x="950" y="658"/>
                    </a:lnTo>
                    <a:lnTo>
                      <a:pt x="950" y="658"/>
                    </a:lnTo>
                    <a:close/>
                    <a:moveTo>
                      <a:pt x="974" y="564"/>
                    </a:moveTo>
                    <a:lnTo>
                      <a:pt x="920" y="556"/>
                    </a:lnTo>
                    <a:lnTo>
                      <a:pt x="922" y="545"/>
                    </a:lnTo>
                    <a:lnTo>
                      <a:pt x="977" y="553"/>
                    </a:lnTo>
                    <a:lnTo>
                      <a:pt x="974" y="564"/>
                    </a:lnTo>
                    <a:lnTo>
                      <a:pt x="974" y="564"/>
                    </a:lnTo>
                    <a:close/>
                    <a:moveTo>
                      <a:pt x="980" y="457"/>
                    </a:moveTo>
                    <a:lnTo>
                      <a:pt x="946" y="460"/>
                    </a:lnTo>
                    <a:lnTo>
                      <a:pt x="945" y="448"/>
                    </a:lnTo>
                    <a:lnTo>
                      <a:pt x="978" y="447"/>
                    </a:lnTo>
                    <a:lnTo>
                      <a:pt x="980" y="457"/>
                    </a:lnTo>
                    <a:lnTo>
                      <a:pt x="980" y="457"/>
                    </a:lnTo>
                    <a:close/>
                    <a:moveTo>
                      <a:pt x="966" y="368"/>
                    </a:moveTo>
                    <a:lnTo>
                      <a:pt x="912" y="382"/>
                    </a:lnTo>
                    <a:lnTo>
                      <a:pt x="910" y="371"/>
                    </a:lnTo>
                    <a:lnTo>
                      <a:pt x="962" y="357"/>
                    </a:lnTo>
                    <a:lnTo>
                      <a:pt x="966" y="368"/>
                    </a:lnTo>
                    <a:lnTo>
                      <a:pt x="966" y="368"/>
                    </a:lnTo>
                    <a:close/>
                    <a:moveTo>
                      <a:pt x="9" y="584"/>
                    </a:moveTo>
                    <a:lnTo>
                      <a:pt x="42" y="577"/>
                    </a:lnTo>
                    <a:lnTo>
                      <a:pt x="45" y="588"/>
                    </a:lnTo>
                    <a:lnTo>
                      <a:pt x="11" y="595"/>
                    </a:lnTo>
                    <a:lnTo>
                      <a:pt x="9" y="584"/>
                    </a:lnTo>
                    <a:lnTo>
                      <a:pt x="9" y="584"/>
                    </a:lnTo>
                    <a:close/>
                    <a:moveTo>
                      <a:pt x="0" y="483"/>
                    </a:moveTo>
                    <a:lnTo>
                      <a:pt x="54" y="483"/>
                    </a:lnTo>
                    <a:lnTo>
                      <a:pt x="54" y="494"/>
                    </a:lnTo>
                    <a:lnTo>
                      <a:pt x="0" y="494"/>
                    </a:lnTo>
                    <a:lnTo>
                      <a:pt x="0" y="483"/>
                    </a:lnTo>
                    <a:lnTo>
                      <a:pt x="0" y="483"/>
                    </a:lnTo>
                    <a:close/>
                    <a:moveTo>
                      <a:pt x="12" y="380"/>
                    </a:moveTo>
                    <a:lnTo>
                      <a:pt x="45" y="387"/>
                    </a:lnTo>
                    <a:lnTo>
                      <a:pt x="43" y="398"/>
                    </a:lnTo>
                    <a:lnTo>
                      <a:pt x="9" y="390"/>
                    </a:lnTo>
                    <a:lnTo>
                      <a:pt x="12" y="380"/>
                    </a:lnTo>
                    <a:lnTo>
                      <a:pt x="12" y="380"/>
                    </a:lnTo>
                    <a:close/>
                    <a:moveTo>
                      <a:pt x="42" y="289"/>
                    </a:moveTo>
                    <a:lnTo>
                      <a:pt x="92" y="310"/>
                    </a:lnTo>
                    <a:lnTo>
                      <a:pt x="88" y="321"/>
                    </a:lnTo>
                    <a:lnTo>
                      <a:pt x="38" y="299"/>
                    </a:lnTo>
                    <a:lnTo>
                      <a:pt x="42" y="289"/>
                    </a:lnTo>
                    <a:lnTo>
                      <a:pt x="42" y="289"/>
                    </a:lnTo>
                    <a:close/>
                    <a:moveTo>
                      <a:pt x="95" y="198"/>
                    </a:moveTo>
                    <a:lnTo>
                      <a:pt x="123" y="218"/>
                    </a:lnTo>
                    <a:lnTo>
                      <a:pt x="116" y="228"/>
                    </a:lnTo>
                    <a:lnTo>
                      <a:pt x="88" y="208"/>
                    </a:lnTo>
                    <a:lnTo>
                      <a:pt x="95" y="198"/>
                    </a:lnTo>
                    <a:lnTo>
                      <a:pt x="95" y="198"/>
                    </a:lnTo>
                    <a:close/>
                    <a:moveTo>
                      <a:pt x="158" y="128"/>
                    </a:moveTo>
                    <a:lnTo>
                      <a:pt x="196" y="167"/>
                    </a:lnTo>
                    <a:lnTo>
                      <a:pt x="188" y="175"/>
                    </a:lnTo>
                    <a:lnTo>
                      <a:pt x="150" y="135"/>
                    </a:lnTo>
                    <a:lnTo>
                      <a:pt x="158" y="128"/>
                    </a:lnTo>
                    <a:lnTo>
                      <a:pt x="158" y="128"/>
                    </a:lnTo>
                    <a:close/>
                    <a:moveTo>
                      <a:pt x="246" y="63"/>
                    </a:moveTo>
                    <a:lnTo>
                      <a:pt x="262" y="93"/>
                    </a:lnTo>
                    <a:lnTo>
                      <a:pt x="252" y="98"/>
                    </a:lnTo>
                    <a:lnTo>
                      <a:pt x="236" y="70"/>
                    </a:lnTo>
                    <a:lnTo>
                      <a:pt x="246" y="63"/>
                    </a:lnTo>
                    <a:lnTo>
                      <a:pt x="246" y="63"/>
                    </a:lnTo>
                    <a:close/>
                    <a:moveTo>
                      <a:pt x="332" y="24"/>
                    </a:moveTo>
                    <a:lnTo>
                      <a:pt x="351" y="75"/>
                    </a:lnTo>
                    <a:lnTo>
                      <a:pt x="340" y="79"/>
                    </a:lnTo>
                    <a:lnTo>
                      <a:pt x="323" y="28"/>
                    </a:lnTo>
                    <a:lnTo>
                      <a:pt x="332" y="24"/>
                    </a:lnTo>
                    <a:lnTo>
                      <a:pt x="332" y="24"/>
                    </a:lnTo>
                    <a:close/>
                    <a:moveTo>
                      <a:pt x="436" y="1"/>
                    </a:moveTo>
                    <a:lnTo>
                      <a:pt x="440" y="35"/>
                    </a:lnTo>
                    <a:lnTo>
                      <a:pt x="429" y="36"/>
                    </a:lnTo>
                    <a:lnTo>
                      <a:pt x="425" y="2"/>
                    </a:lnTo>
                    <a:lnTo>
                      <a:pt x="436" y="1"/>
                    </a:lnTo>
                    <a:lnTo>
                      <a:pt x="436" y="1"/>
                    </a:lnTo>
                    <a:close/>
                    <a:moveTo>
                      <a:pt x="534" y="0"/>
                    </a:moveTo>
                    <a:lnTo>
                      <a:pt x="530" y="55"/>
                    </a:lnTo>
                    <a:lnTo>
                      <a:pt x="520" y="54"/>
                    </a:lnTo>
                    <a:lnTo>
                      <a:pt x="524" y="0"/>
                    </a:lnTo>
                    <a:lnTo>
                      <a:pt x="534" y="0"/>
                    </a:lnTo>
                    <a:lnTo>
                      <a:pt x="534" y="0"/>
                    </a:lnTo>
                    <a:close/>
                    <a:moveTo>
                      <a:pt x="634" y="20"/>
                    </a:moveTo>
                    <a:lnTo>
                      <a:pt x="625" y="52"/>
                    </a:lnTo>
                    <a:lnTo>
                      <a:pt x="614" y="50"/>
                    </a:lnTo>
                    <a:lnTo>
                      <a:pt x="624" y="17"/>
                    </a:lnTo>
                    <a:lnTo>
                      <a:pt x="634" y="20"/>
                    </a:lnTo>
                    <a:lnTo>
                      <a:pt x="634" y="20"/>
                    </a:lnTo>
                    <a:close/>
                    <a:moveTo>
                      <a:pt x="726" y="59"/>
                    </a:moveTo>
                    <a:lnTo>
                      <a:pt x="700" y="106"/>
                    </a:lnTo>
                    <a:lnTo>
                      <a:pt x="691" y="102"/>
                    </a:lnTo>
                    <a:lnTo>
                      <a:pt x="717" y="54"/>
                    </a:lnTo>
                    <a:lnTo>
                      <a:pt x="726" y="59"/>
                    </a:lnTo>
                    <a:lnTo>
                      <a:pt x="726" y="59"/>
                    </a:lnTo>
                    <a:close/>
                    <a:moveTo>
                      <a:pt x="807" y="114"/>
                    </a:moveTo>
                    <a:lnTo>
                      <a:pt x="785" y="140"/>
                    </a:lnTo>
                    <a:lnTo>
                      <a:pt x="777" y="133"/>
                    </a:lnTo>
                    <a:lnTo>
                      <a:pt x="799" y="108"/>
                    </a:lnTo>
                    <a:lnTo>
                      <a:pt x="807" y="114"/>
                    </a:lnTo>
                    <a:lnTo>
                      <a:pt x="807" y="114"/>
                    </a:lnTo>
                    <a:close/>
                    <a:moveTo>
                      <a:pt x="876" y="186"/>
                    </a:moveTo>
                    <a:lnTo>
                      <a:pt x="834" y="220"/>
                    </a:lnTo>
                    <a:lnTo>
                      <a:pt x="827" y="212"/>
                    </a:lnTo>
                    <a:lnTo>
                      <a:pt x="869" y="178"/>
                    </a:lnTo>
                    <a:lnTo>
                      <a:pt x="876" y="186"/>
                    </a:lnTo>
                    <a:lnTo>
                      <a:pt x="876" y="186"/>
                    </a:lnTo>
                    <a:close/>
                    <a:moveTo>
                      <a:pt x="930" y="271"/>
                    </a:moveTo>
                    <a:lnTo>
                      <a:pt x="899" y="286"/>
                    </a:lnTo>
                    <a:lnTo>
                      <a:pt x="895" y="276"/>
                    </a:lnTo>
                    <a:lnTo>
                      <a:pt x="925" y="260"/>
                    </a:lnTo>
                    <a:lnTo>
                      <a:pt x="93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35@|5FFC:0|FBC:0|LFC:0|LBC:16777215"/>
              <p:cNvSpPr>
                <a:spLocks noEditPoints="1"/>
              </p:cNvSpPr>
              <p:nvPr/>
            </p:nvSpPr>
            <p:spPr bwMode="auto">
              <a:xfrm>
                <a:off x="4365486" y="2437747"/>
                <a:ext cx="286135" cy="288760"/>
              </a:xfrm>
              <a:custGeom>
                <a:avLst/>
                <a:gdLst>
                  <a:gd name="T0" fmla="*/ 81 w 162"/>
                  <a:gd name="T1" fmla="*/ 0 h 163"/>
                  <a:gd name="T2" fmla="*/ 162 w 162"/>
                  <a:gd name="T3" fmla="*/ 81 h 163"/>
                  <a:gd name="T4" fmla="*/ 81 w 162"/>
                  <a:gd name="T5" fmla="*/ 163 h 163"/>
                  <a:gd name="T6" fmla="*/ 0 w 162"/>
                  <a:gd name="T7" fmla="*/ 81 h 163"/>
                  <a:gd name="T8" fmla="*/ 81 w 162"/>
                  <a:gd name="T9" fmla="*/ 0 h 163"/>
                  <a:gd name="T10" fmla="*/ 81 w 162"/>
                  <a:gd name="T11" fmla="*/ 15 h 163"/>
                  <a:gd name="T12" fmla="*/ 15 w 162"/>
                  <a:gd name="T13" fmla="*/ 81 h 163"/>
                  <a:gd name="T14" fmla="*/ 81 w 162"/>
                  <a:gd name="T15" fmla="*/ 148 h 163"/>
                  <a:gd name="T16" fmla="*/ 148 w 162"/>
                  <a:gd name="T17" fmla="*/ 81 h 163"/>
                  <a:gd name="T18" fmla="*/ 81 w 162"/>
                  <a:gd name="T19" fmla="*/ 1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63">
                    <a:moveTo>
                      <a:pt x="81" y="0"/>
                    </a:moveTo>
                    <a:cubicBezTo>
                      <a:pt x="126" y="0"/>
                      <a:pt x="162" y="36"/>
                      <a:pt x="162" y="81"/>
                    </a:cubicBezTo>
                    <a:cubicBezTo>
                      <a:pt x="162" y="126"/>
                      <a:pt x="126" y="163"/>
                      <a:pt x="81" y="163"/>
                    </a:cubicBezTo>
                    <a:cubicBezTo>
                      <a:pt x="36" y="163"/>
                      <a:pt x="0" y="12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  <a:moveTo>
                      <a:pt x="81" y="15"/>
                    </a:moveTo>
                    <a:cubicBezTo>
                      <a:pt x="45" y="15"/>
                      <a:pt x="15" y="45"/>
                      <a:pt x="15" y="81"/>
                    </a:cubicBezTo>
                    <a:cubicBezTo>
                      <a:pt x="15" y="118"/>
                      <a:pt x="45" y="148"/>
                      <a:pt x="81" y="148"/>
                    </a:cubicBezTo>
                    <a:cubicBezTo>
                      <a:pt x="118" y="148"/>
                      <a:pt x="148" y="118"/>
                      <a:pt x="148" y="81"/>
                    </a:cubicBezTo>
                    <a:cubicBezTo>
                      <a:pt x="148" y="45"/>
                      <a:pt x="118" y="15"/>
                      <a:pt x="8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6@|5FFC:0|FBC:0|LFC:0|LBC:16777215"/>
              <p:cNvSpPr/>
              <p:nvPr/>
            </p:nvSpPr>
            <p:spPr bwMode="auto">
              <a:xfrm>
                <a:off x="4173782" y="2876550"/>
                <a:ext cx="703018" cy="280884"/>
              </a:xfrm>
              <a:custGeom>
                <a:avLst/>
                <a:gdLst>
                  <a:gd name="T0" fmla="*/ 66 w 298"/>
                  <a:gd name="T1" fmla="*/ 0 h 159"/>
                  <a:gd name="T2" fmla="*/ 232 w 298"/>
                  <a:gd name="T3" fmla="*/ 0 h 159"/>
                  <a:gd name="T4" fmla="*/ 298 w 298"/>
                  <a:gd name="T5" fmla="*/ 66 h 159"/>
                  <a:gd name="T6" fmla="*/ 298 w 298"/>
                  <a:gd name="T7" fmla="*/ 141 h 159"/>
                  <a:gd name="T8" fmla="*/ 280 w 298"/>
                  <a:gd name="T9" fmla="*/ 159 h 159"/>
                  <a:gd name="T10" fmla="*/ 18 w 298"/>
                  <a:gd name="T11" fmla="*/ 159 h 159"/>
                  <a:gd name="T12" fmla="*/ 0 w 298"/>
                  <a:gd name="T13" fmla="*/ 141 h 159"/>
                  <a:gd name="T14" fmla="*/ 0 w 298"/>
                  <a:gd name="T15" fmla="*/ 66 h 159"/>
                  <a:gd name="T16" fmla="*/ 66 w 298"/>
                  <a:gd name="T1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159">
                    <a:moveTo>
                      <a:pt x="66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68" y="0"/>
                      <a:pt x="298" y="30"/>
                      <a:pt x="298" y="66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51"/>
                      <a:pt x="290" y="159"/>
                      <a:pt x="280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9" y="159"/>
                      <a:pt x="0" y="151"/>
                      <a:pt x="0" y="14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8@|5FFC:0|FBC:0|LFC:0|LBC:16777215"/>
              <p:cNvSpPr>
                <a:spLocks noEditPoints="1"/>
              </p:cNvSpPr>
              <p:nvPr/>
            </p:nvSpPr>
            <p:spPr bwMode="auto">
              <a:xfrm>
                <a:off x="4356298" y="2990329"/>
                <a:ext cx="315010" cy="95815"/>
              </a:xfrm>
              <a:custGeom>
                <a:avLst/>
                <a:gdLst>
                  <a:gd name="T0" fmla="*/ 14 w 178"/>
                  <a:gd name="T1" fmla="*/ 1 h 54"/>
                  <a:gd name="T2" fmla="*/ 36 w 178"/>
                  <a:gd name="T3" fmla="*/ 3 h 54"/>
                  <a:gd name="T4" fmla="*/ 9 w 178"/>
                  <a:gd name="T5" fmla="*/ 5 h 54"/>
                  <a:gd name="T6" fmla="*/ 7 w 178"/>
                  <a:gd name="T7" fmla="*/ 25 h 54"/>
                  <a:gd name="T8" fmla="*/ 26 w 178"/>
                  <a:gd name="T9" fmla="*/ 23 h 54"/>
                  <a:gd name="T10" fmla="*/ 27 w 178"/>
                  <a:gd name="T11" fmla="*/ 30 h 54"/>
                  <a:gd name="T12" fmla="*/ 9 w 178"/>
                  <a:gd name="T13" fmla="*/ 30 h 54"/>
                  <a:gd name="T14" fmla="*/ 0 w 178"/>
                  <a:gd name="T15" fmla="*/ 46 h 54"/>
                  <a:gd name="T16" fmla="*/ 9 w 178"/>
                  <a:gd name="T17" fmla="*/ 30 h 54"/>
                  <a:gd name="T18" fmla="*/ 31 w 178"/>
                  <a:gd name="T19" fmla="*/ 46 h 54"/>
                  <a:gd name="T20" fmla="*/ 33 w 178"/>
                  <a:gd name="T21" fmla="*/ 29 h 54"/>
                  <a:gd name="T22" fmla="*/ 8 w 178"/>
                  <a:gd name="T23" fmla="*/ 47 h 54"/>
                  <a:gd name="T24" fmla="*/ 23 w 178"/>
                  <a:gd name="T25" fmla="*/ 53 h 54"/>
                  <a:gd name="T26" fmla="*/ 4 w 178"/>
                  <a:gd name="T27" fmla="*/ 52 h 54"/>
                  <a:gd name="T28" fmla="*/ 52 w 178"/>
                  <a:gd name="T29" fmla="*/ 6 h 54"/>
                  <a:gd name="T30" fmla="*/ 69 w 178"/>
                  <a:gd name="T31" fmla="*/ 6 h 54"/>
                  <a:gd name="T32" fmla="*/ 42 w 178"/>
                  <a:gd name="T33" fmla="*/ 21 h 54"/>
                  <a:gd name="T34" fmla="*/ 51 w 178"/>
                  <a:gd name="T35" fmla="*/ 7 h 54"/>
                  <a:gd name="T36" fmla="*/ 67 w 178"/>
                  <a:gd name="T37" fmla="*/ 25 h 54"/>
                  <a:gd name="T38" fmla="*/ 48 w 178"/>
                  <a:gd name="T39" fmla="*/ 29 h 54"/>
                  <a:gd name="T40" fmla="*/ 62 w 178"/>
                  <a:gd name="T41" fmla="*/ 46 h 54"/>
                  <a:gd name="T42" fmla="*/ 71 w 178"/>
                  <a:gd name="T43" fmla="*/ 33 h 54"/>
                  <a:gd name="T44" fmla="*/ 65 w 178"/>
                  <a:gd name="T45" fmla="*/ 30 h 54"/>
                  <a:gd name="T46" fmla="*/ 64 w 178"/>
                  <a:gd name="T47" fmla="*/ 50 h 54"/>
                  <a:gd name="T48" fmla="*/ 40 w 178"/>
                  <a:gd name="T49" fmla="*/ 50 h 54"/>
                  <a:gd name="T50" fmla="*/ 77 w 178"/>
                  <a:gd name="T51" fmla="*/ 3 h 54"/>
                  <a:gd name="T52" fmla="*/ 95 w 178"/>
                  <a:gd name="T53" fmla="*/ 23 h 54"/>
                  <a:gd name="T54" fmla="*/ 98 w 178"/>
                  <a:gd name="T55" fmla="*/ 7 h 54"/>
                  <a:gd name="T56" fmla="*/ 98 w 178"/>
                  <a:gd name="T57" fmla="*/ 27 h 54"/>
                  <a:gd name="T58" fmla="*/ 90 w 178"/>
                  <a:gd name="T59" fmla="*/ 50 h 54"/>
                  <a:gd name="T60" fmla="*/ 119 w 178"/>
                  <a:gd name="T61" fmla="*/ 1 h 54"/>
                  <a:gd name="T62" fmla="*/ 141 w 178"/>
                  <a:gd name="T63" fmla="*/ 3 h 54"/>
                  <a:gd name="T64" fmla="*/ 114 w 178"/>
                  <a:gd name="T65" fmla="*/ 6 h 54"/>
                  <a:gd name="T66" fmla="*/ 111 w 178"/>
                  <a:gd name="T67" fmla="*/ 24 h 54"/>
                  <a:gd name="T68" fmla="*/ 135 w 178"/>
                  <a:gd name="T69" fmla="*/ 23 h 54"/>
                  <a:gd name="T70" fmla="*/ 144 w 178"/>
                  <a:gd name="T71" fmla="*/ 8 h 54"/>
                  <a:gd name="T72" fmla="*/ 137 w 178"/>
                  <a:gd name="T73" fmla="*/ 7 h 54"/>
                  <a:gd name="T74" fmla="*/ 136 w 178"/>
                  <a:gd name="T75" fmla="*/ 26 h 54"/>
                  <a:gd name="T76" fmla="*/ 118 w 178"/>
                  <a:gd name="T77" fmla="*/ 23 h 54"/>
                  <a:gd name="T78" fmla="*/ 108 w 178"/>
                  <a:gd name="T79" fmla="*/ 33 h 54"/>
                  <a:gd name="T80" fmla="*/ 108 w 178"/>
                  <a:gd name="T81" fmla="*/ 50 h 54"/>
                  <a:gd name="T82" fmla="*/ 133 w 178"/>
                  <a:gd name="T83" fmla="*/ 50 h 54"/>
                  <a:gd name="T84" fmla="*/ 139 w 178"/>
                  <a:gd name="T85" fmla="*/ 33 h 54"/>
                  <a:gd name="T86" fmla="*/ 133 w 178"/>
                  <a:gd name="T87" fmla="*/ 31 h 54"/>
                  <a:gd name="T88" fmla="*/ 132 w 178"/>
                  <a:gd name="T89" fmla="*/ 51 h 54"/>
                  <a:gd name="T90" fmla="*/ 113 w 178"/>
                  <a:gd name="T91" fmla="*/ 53 h 54"/>
                  <a:gd name="T92" fmla="*/ 171 w 178"/>
                  <a:gd name="T93" fmla="*/ 6 h 54"/>
                  <a:gd name="T94" fmla="*/ 171 w 178"/>
                  <a:gd name="T95" fmla="*/ 0 h 54"/>
                  <a:gd name="T96" fmla="*/ 171 w 178"/>
                  <a:gd name="T97" fmla="*/ 6 h 54"/>
                  <a:gd name="T98" fmla="*/ 176 w 178"/>
                  <a:gd name="T99" fmla="*/ 20 h 54"/>
                  <a:gd name="T100" fmla="*/ 176 w 178"/>
                  <a:gd name="T101" fmla="*/ 3 h 54"/>
                  <a:gd name="T102" fmla="*/ 168 w 178"/>
                  <a:gd name="T103" fmla="*/ 23 h 54"/>
                  <a:gd name="T104" fmla="*/ 147 w 178"/>
                  <a:gd name="T105" fmla="*/ 26 h 54"/>
                  <a:gd name="T106" fmla="*/ 170 w 178"/>
                  <a:gd name="T107" fmla="*/ 48 h 54"/>
                  <a:gd name="T108" fmla="*/ 174 w 178"/>
                  <a:gd name="T109" fmla="*/ 31 h 54"/>
                  <a:gd name="T110" fmla="*/ 165 w 178"/>
                  <a:gd name="T111" fmla="*/ 46 h 54"/>
                  <a:gd name="T112" fmla="*/ 165 w 178"/>
                  <a:gd name="T113" fmla="*/ 52 h 54"/>
                  <a:gd name="T114" fmla="*/ 147 w 178"/>
                  <a:gd name="T115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8" h="54">
                    <a:moveTo>
                      <a:pt x="32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14" y="7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2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8" y="23"/>
                      <a:pt x="28" y="23"/>
                    </a:cubicBezTo>
                    <a:cubicBezTo>
                      <a:pt x="28" y="24"/>
                      <a:pt x="29" y="24"/>
                      <a:pt x="29" y="2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9" y="30"/>
                    </a:moveTo>
                    <a:cubicBezTo>
                      <a:pt x="7" y="27"/>
                      <a:pt x="7" y="27"/>
                      <a:pt x="7" y="27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6"/>
                      <a:pt x="0" y="46"/>
                    </a:cubicBezTo>
                    <a:cubicBezTo>
                      <a:pt x="0" y="46"/>
                      <a:pt x="1" y="47"/>
                      <a:pt x="1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9" y="30"/>
                      <a:pt x="9" y="30"/>
                      <a:pt x="9" y="30"/>
                    </a:cubicBezTo>
                    <a:close/>
                    <a:moveTo>
                      <a:pt x="25" y="46"/>
                    </a:moveTo>
                    <a:cubicBezTo>
                      <a:pt x="28" y="50"/>
                      <a:pt x="28" y="50"/>
                      <a:pt x="28" y="50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7"/>
                      <a:pt x="31" y="47"/>
                      <a:pt x="31" y="46"/>
                    </a:cubicBezTo>
                    <a:cubicBezTo>
                      <a:pt x="31" y="46"/>
                      <a:pt x="31" y="45"/>
                      <a:pt x="32" y="4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2"/>
                      <a:pt x="34" y="32"/>
                      <a:pt x="34" y="31"/>
                    </a:cubicBezTo>
                    <a:cubicBezTo>
                      <a:pt x="34" y="31"/>
                      <a:pt x="33" y="30"/>
                      <a:pt x="33" y="29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8" y="47"/>
                    </a:moveTo>
                    <a:cubicBezTo>
                      <a:pt x="24" y="47"/>
                      <a:pt x="24" y="47"/>
                      <a:pt x="24" y="47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4" y="53"/>
                      <a:pt x="23" y="53"/>
                    </a:cubicBezTo>
                    <a:cubicBezTo>
                      <a:pt x="23" y="53"/>
                      <a:pt x="22" y="53"/>
                      <a:pt x="21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3"/>
                      <a:pt x="6" y="53"/>
                      <a:pt x="6" y="53"/>
                    </a:cubicBezTo>
                    <a:cubicBezTo>
                      <a:pt x="5" y="53"/>
                      <a:pt x="5" y="52"/>
                      <a:pt x="4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69" y="6"/>
                    </a:moveTo>
                    <a:cubicBezTo>
                      <a:pt x="52" y="6"/>
                      <a:pt x="52" y="6"/>
                      <a:pt x="52" y="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9" y="6"/>
                      <a:pt x="69" y="6"/>
                      <a:pt x="69" y="6"/>
                    </a:cubicBezTo>
                    <a:close/>
                    <a:moveTo>
                      <a:pt x="51" y="7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2"/>
                      <a:pt x="42" y="23"/>
                      <a:pt x="43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1" y="7"/>
                      <a:pt x="51" y="7"/>
                      <a:pt x="51" y="7"/>
                    </a:cubicBezTo>
                    <a:close/>
                    <a:moveTo>
                      <a:pt x="49" y="23"/>
                    </a:move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5" y="23"/>
                      <a:pt x="65" y="23"/>
                    </a:cubicBezTo>
                    <a:cubicBezTo>
                      <a:pt x="66" y="24"/>
                      <a:pt x="66" y="24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0"/>
                      <a:pt x="49" y="30"/>
                      <a:pt x="48" y="29"/>
                    </a:cubicBezTo>
                    <a:cubicBezTo>
                      <a:pt x="48" y="29"/>
                      <a:pt x="47" y="29"/>
                      <a:pt x="47" y="28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3"/>
                      <a:pt x="49" y="23"/>
                      <a:pt x="49" y="23"/>
                    </a:cubicBezTo>
                    <a:close/>
                    <a:moveTo>
                      <a:pt x="62" y="46"/>
                    </a:moveTo>
                    <a:cubicBezTo>
                      <a:pt x="65" y="50"/>
                      <a:pt x="65" y="50"/>
                      <a:pt x="65" y="50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7"/>
                      <a:pt x="69" y="46"/>
                      <a:pt x="69" y="4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1" y="31"/>
                    </a:cubicBezTo>
                    <a:cubicBezTo>
                      <a:pt x="71" y="30"/>
                      <a:pt x="71" y="30"/>
                      <a:pt x="70" y="29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2" y="46"/>
                      <a:pt x="62" y="46"/>
                      <a:pt x="62" y="46"/>
                    </a:cubicBezTo>
                    <a:close/>
                    <a:moveTo>
                      <a:pt x="44" y="47"/>
                    </a:moveTo>
                    <a:cubicBezTo>
                      <a:pt x="61" y="47"/>
                      <a:pt x="61" y="47"/>
                      <a:pt x="61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53"/>
                      <a:pt x="60" y="53"/>
                      <a:pt x="5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4" y="47"/>
                      <a:pt x="44" y="47"/>
                      <a:pt x="44" y="47"/>
                    </a:cubicBezTo>
                    <a:close/>
                    <a:moveTo>
                      <a:pt x="97" y="6"/>
                    </a:moveTo>
                    <a:cubicBezTo>
                      <a:pt x="80" y="6"/>
                      <a:pt x="80" y="6"/>
                      <a:pt x="80" y="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97" y="6"/>
                      <a:pt x="97" y="6"/>
                      <a:pt x="97" y="6"/>
                    </a:cubicBezTo>
                    <a:close/>
                    <a:moveTo>
                      <a:pt x="95" y="23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5" y="23"/>
                      <a:pt x="95" y="23"/>
                      <a:pt x="95" y="23"/>
                    </a:cubicBezTo>
                    <a:close/>
                    <a:moveTo>
                      <a:pt x="90" y="50"/>
                    </a:moveTo>
                    <a:cubicBezTo>
                      <a:pt x="94" y="30"/>
                      <a:pt x="94" y="30"/>
                      <a:pt x="94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0"/>
                      <a:pt x="90" y="50"/>
                      <a:pt x="90" y="50"/>
                    </a:cubicBezTo>
                    <a:close/>
                    <a:moveTo>
                      <a:pt x="137" y="6"/>
                    </a:moveTo>
                    <a:cubicBezTo>
                      <a:pt x="120" y="6"/>
                      <a:pt x="120" y="6"/>
                      <a:pt x="120" y="6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1" y="0"/>
                      <a:pt x="122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0"/>
                      <a:pt x="140" y="1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7" y="6"/>
                      <a:pt x="137" y="6"/>
                      <a:pt x="137" y="6"/>
                    </a:cubicBezTo>
                    <a:close/>
                    <a:moveTo>
                      <a:pt x="119" y="7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3" y="7"/>
                      <a:pt x="113" y="8"/>
                      <a:pt x="112" y="9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1"/>
                      <a:pt x="110" y="21"/>
                      <a:pt x="110" y="21"/>
                    </a:cubicBezTo>
                    <a:cubicBezTo>
                      <a:pt x="110" y="22"/>
                      <a:pt x="111" y="23"/>
                      <a:pt x="111" y="24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9" y="7"/>
                      <a:pt x="119" y="7"/>
                      <a:pt x="119" y="7"/>
                    </a:cubicBezTo>
                    <a:close/>
                    <a:moveTo>
                      <a:pt x="135" y="23"/>
                    </a:move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41" y="23"/>
                      <a:pt x="141" y="22"/>
                      <a:pt x="142" y="20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7"/>
                      <a:pt x="144" y="7"/>
                    </a:cubicBezTo>
                    <a:cubicBezTo>
                      <a:pt x="144" y="6"/>
                      <a:pt x="143" y="6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5" y="23"/>
                      <a:pt x="135" y="23"/>
                      <a:pt x="135" y="23"/>
                    </a:cubicBezTo>
                    <a:close/>
                    <a:moveTo>
                      <a:pt x="118" y="23"/>
                    </a:moveTo>
                    <a:cubicBezTo>
                      <a:pt x="134" y="23"/>
                      <a:pt x="134" y="23"/>
                      <a:pt x="134" y="23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8" y="23"/>
                      <a:pt x="118" y="23"/>
                      <a:pt x="118" y="23"/>
                    </a:cubicBezTo>
                    <a:close/>
                    <a:moveTo>
                      <a:pt x="115" y="30"/>
                    </a:moveTo>
                    <a:cubicBezTo>
                      <a:pt x="113" y="27"/>
                      <a:pt x="113" y="27"/>
                      <a:pt x="113" y="27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09" y="31"/>
                      <a:pt x="108" y="31"/>
                      <a:pt x="108" y="33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6" y="47"/>
                      <a:pt x="106" y="47"/>
                      <a:pt x="107" y="48"/>
                    </a:cubicBezTo>
                    <a:cubicBezTo>
                      <a:pt x="108" y="50"/>
                      <a:pt x="108" y="50"/>
                      <a:pt x="108" y="50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5" y="30"/>
                      <a:pt x="115" y="30"/>
                      <a:pt x="115" y="30"/>
                    </a:cubicBezTo>
                    <a:close/>
                    <a:moveTo>
                      <a:pt x="130" y="46"/>
                    </a:moveTo>
                    <a:cubicBezTo>
                      <a:pt x="133" y="50"/>
                      <a:pt x="133" y="50"/>
                      <a:pt x="133" y="50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6"/>
                      <a:pt x="137" y="46"/>
                      <a:pt x="137" y="45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1"/>
                      <a:pt x="139" y="30"/>
                      <a:pt x="139" y="2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3" y="31"/>
                      <a:pt x="133" y="31"/>
                      <a:pt x="133" y="31"/>
                    </a:cubicBezTo>
                    <a:cubicBezTo>
                      <a:pt x="130" y="46"/>
                      <a:pt x="130" y="46"/>
                      <a:pt x="130" y="46"/>
                    </a:cubicBezTo>
                    <a:close/>
                    <a:moveTo>
                      <a:pt x="113" y="47"/>
                    </a:moveTo>
                    <a:cubicBezTo>
                      <a:pt x="129" y="47"/>
                      <a:pt x="129" y="47"/>
                      <a:pt x="129" y="47"/>
                    </a:cubicBezTo>
                    <a:cubicBezTo>
                      <a:pt x="132" y="51"/>
                      <a:pt x="132" y="51"/>
                      <a:pt x="132" y="51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0" y="53"/>
                      <a:pt x="129" y="53"/>
                      <a:pt x="129" y="53"/>
                    </a:cubicBezTo>
                    <a:cubicBezTo>
                      <a:pt x="129" y="53"/>
                      <a:pt x="128" y="53"/>
                      <a:pt x="127" y="53"/>
                    </a:cubicBezTo>
                    <a:cubicBezTo>
                      <a:pt x="113" y="53"/>
                      <a:pt x="113" y="53"/>
                      <a:pt x="113" y="53"/>
                    </a:cubicBezTo>
                    <a:cubicBezTo>
                      <a:pt x="112" y="53"/>
                      <a:pt x="111" y="53"/>
                      <a:pt x="110" y="52"/>
                    </a:cubicBezTo>
                    <a:cubicBezTo>
                      <a:pt x="109" y="51"/>
                      <a:pt x="109" y="51"/>
                      <a:pt x="109" y="51"/>
                    </a:cubicBezTo>
                    <a:cubicBezTo>
                      <a:pt x="113" y="47"/>
                      <a:pt x="113" y="47"/>
                      <a:pt x="113" y="47"/>
                    </a:cubicBezTo>
                    <a:close/>
                    <a:moveTo>
                      <a:pt x="171" y="6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2" y="0"/>
                      <a:pt x="173" y="0"/>
                      <a:pt x="173" y="0"/>
                    </a:cubicBezTo>
                    <a:cubicBezTo>
                      <a:pt x="173" y="0"/>
                      <a:pt x="174" y="0"/>
                      <a:pt x="174" y="1"/>
                    </a:cubicBezTo>
                    <a:cubicBezTo>
                      <a:pt x="175" y="2"/>
                      <a:pt x="175" y="2"/>
                      <a:pt x="175" y="2"/>
                    </a:cubicBezTo>
                    <a:cubicBezTo>
                      <a:pt x="171" y="6"/>
                      <a:pt x="171" y="6"/>
                      <a:pt x="171" y="6"/>
                    </a:cubicBezTo>
                    <a:close/>
                    <a:moveTo>
                      <a:pt x="169" y="22"/>
                    </a:moveTo>
                    <a:cubicBezTo>
                      <a:pt x="172" y="25"/>
                      <a:pt x="172" y="25"/>
                      <a:pt x="172" y="25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175" y="22"/>
                      <a:pt x="176" y="21"/>
                      <a:pt x="176" y="2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8"/>
                      <a:pt x="178" y="7"/>
                      <a:pt x="178" y="7"/>
                    </a:cubicBezTo>
                    <a:cubicBezTo>
                      <a:pt x="178" y="6"/>
                      <a:pt x="178" y="5"/>
                      <a:pt x="177" y="5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2" y="7"/>
                      <a:pt x="172" y="7"/>
                      <a:pt x="172" y="7"/>
                    </a:cubicBezTo>
                    <a:cubicBezTo>
                      <a:pt x="169" y="22"/>
                      <a:pt x="169" y="22"/>
                      <a:pt x="169" y="22"/>
                    </a:cubicBezTo>
                    <a:close/>
                    <a:moveTo>
                      <a:pt x="151" y="23"/>
                    </a:moveTo>
                    <a:cubicBezTo>
                      <a:pt x="168" y="23"/>
                      <a:pt x="168" y="23"/>
                      <a:pt x="168" y="23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51" y="23"/>
                      <a:pt x="151" y="23"/>
                      <a:pt x="151" y="23"/>
                    </a:cubicBezTo>
                    <a:close/>
                    <a:moveTo>
                      <a:pt x="165" y="46"/>
                    </a:moveTo>
                    <a:cubicBezTo>
                      <a:pt x="168" y="50"/>
                      <a:pt x="168" y="50"/>
                      <a:pt x="168" y="50"/>
                    </a:cubicBezTo>
                    <a:cubicBezTo>
                      <a:pt x="170" y="48"/>
                      <a:pt x="170" y="48"/>
                      <a:pt x="170" y="48"/>
                    </a:cubicBezTo>
                    <a:cubicBezTo>
                      <a:pt x="170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5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4" y="32"/>
                      <a:pt x="174" y="31"/>
                      <a:pt x="174" y="31"/>
                    </a:cubicBezTo>
                    <a:cubicBezTo>
                      <a:pt x="174" y="30"/>
                      <a:pt x="173" y="29"/>
                      <a:pt x="173" y="29"/>
                    </a:cubicBezTo>
                    <a:cubicBezTo>
                      <a:pt x="171" y="27"/>
                      <a:pt x="171" y="27"/>
                      <a:pt x="171" y="27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65" y="46"/>
                      <a:pt x="165" y="46"/>
                      <a:pt x="165" y="46"/>
                    </a:cubicBezTo>
                    <a:close/>
                    <a:moveTo>
                      <a:pt x="147" y="47"/>
                    </a:moveTo>
                    <a:cubicBezTo>
                      <a:pt x="164" y="47"/>
                      <a:pt x="164" y="47"/>
                      <a:pt x="164" y="47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5" y="52"/>
                      <a:pt x="165" y="52"/>
                      <a:pt x="165" y="52"/>
                    </a:cubicBezTo>
                    <a:cubicBezTo>
                      <a:pt x="164" y="53"/>
                      <a:pt x="163" y="53"/>
                      <a:pt x="161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3" y="50"/>
                      <a:pt x="143" y="50"/>
                      <a:pt x="143" y="50"/>
                    </a:cubicBezTo>
                    <a:lnTo>
                      <a:pt x="14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41@|5FFC:0|FBC:0|LFC:0|LBC:16777215"/>
              <p:cNvSpPr/>
              <p:nvPr/>
            </p:nvSpPr>
            <p:spPr bwMode="auto">
              <a:xfrm>
                <a:off x="3991892" y="1793288"/>
                <a:ext cx="486954" cy="699586"/>
              </a:xfrm>
              <a:custGeom>
                <a:avLst/>
                <a:gdLst>
                  <a:gd name="T0" fmla="*/ 0 w 275"/>
                  <a:gd name="T1" fmla="*/ 8 h 395"/>
                  <a:gd name="T2" fmla="*/ 10 w 275"/>
                  <a:gd name="T3" fmla="*/ 0 h 395"/>
                  <a:gd name="T4" fmla="*/ 275 w 275"/>
                  <a:gd name="T5" fmla="*/ 378 h 395"/>
                  <a:gd name="T6" fmla="*/ 249 w 275"/>
                  <a:gd name="T7" fmla="*/ 395 h 395"/>
                  <a:gd name="T8" fmla="*/ 0 w 275"/>
                  <a:gd name="T9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95">
                    <a:moveTo>
                      <a:pt x="0" y="8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275" y="378"/>
                      <a:pt x="275" y="378"/>
                      <a:pt x="275" y="378"/>
                    </a:cubicBezTo>
                    <a:cubicBezTo>
                      <a:pt x="265" y="382"/>
                      <a:pt x="257" y="387"/>
                      <a:pt x="249" y="395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>
                  <a:defRPr/>
                </a:pPr>
                <a:endParaRPr lang="en-US" sz="240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0" name="TextBox 13"/>
            <p:cNvSpPr txBox="1"/>
            <p:nvPr/>
          </p:nvSpPr>
          <p:spPr>
            <a:xfrm>
              <a:off x="5461479" y="3838532"/>
              <a:ext cx="1372819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sz="2000" b="1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88" name="TextBox 13"/>
          <p:cNvSpPr txBox="1"/>
          <p:nvPr/>
        </p:nvSpPr>
        <p:spPr>
          <a:xfrm>
            <a:off x="7902685" y="3541865"/>
            <a:ext cx="1372819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en-US" sz="1400" b="1" dirty="0">
              <a:solidFill>
                <a:srgbClr val="1B7AB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TextBox 13"/>
          <p:cNvSpPr txBox="1"/>
          <p:nvPr/>
        </p:nvSpPr>
        <p:spPr>
          <a:xfrm>
            <a:off x="9677954" y="3347701"/>
            <a:ext cx="1372819" cy="1692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en-US" altLang="zh-CN" sz="11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en-US" sz="1100" b="1" dirty="0">
              <a:solidFill>
                <a:srgbClr val="1B7AB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TextBox 13"/>
          <p:cNvSpPr txBox="1"/>
          <p:nvPr/>
        </p:nvSpPr>
        <p:spPr>
          <a:xfrm flipH="1">
            <a:off x="2996802" y="3539653"/>
            <a:ext cx="1372819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en-US" sz="1400" b="1" dirty="0">
              <a:solidFill>
                <a:srgbClr val="1B7AB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TextBox 13"/>
          <p:cNvSpPr txBox="1"/>
          <p:nvPr/>
        </p:nvSpPr>
        <p:spPr>
          <a:xfrm flipH="1">
            <a:off x="1221533" y="3345489"/>
            <a:ext cx="1372819" cy="1692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en-US" altLang="zh-CN" sz="11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en-US" sz="1100" b="1" dirty="0">
              <a:solidFill>
                <a:srgbClr val="1B7AB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5329518" y="1455740"/>
            <a:ext cx="1532964" cy="1605872"/>
            <a:chOff x="5329518" y="1455740"/>
            <a:chExt cx="1532964" cy="1605872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93" name="Group 14"/>
            <p:cNvGrpSpPr/>
            <p:nvPr/>
          </p:nvGrpSpPr>
          <p:grpSpPr>
            <a:xfrm>
              <a:off x="5329518" y="1455740"/>
              <a:ext cx="1532964" cy="1605872"/>
              <a:chOff x="5329518" y="2011552"/>
              <a:chExt cx="1532964" cy="1605872"/>
            </a:xfrm>
            <a:grpFill/>
          </p:grpSpPr>
          <p:sp>
            <p:nvSpPr>
              <p:cNvPr id="95" name="Oval 1"/>
              <p:cNvSpPr/>
              <p:nvPr/>
            </p:nvSpPr>
            <p:spPr>
              <a:xfrm>
                <a:off x="5329518" y="2011552"/>
                <a:ext cx="1532964" cy="1532964"/>
              </a:xfrm>
              <a:prstGeom prst="ellipse">
                <a:avLst/>
              </a:prstGeom>
              <a:solidFill>
                <a:srgbClr val="1B7A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6" name="Diamond 12"/>
              <p:cNvSpPr/>
              <p:nvPr/>
            </p:nvSpPr>
            <p:spPr>
              <a:xfrm>
                <a:off x="5975350" y="3449149"/>
                <a:ext cx="241300" cy="168275"/>
              </a:xfrm>
              <a:prstGeom prst="diamond">
                <a:avLst/>
              </a:prstGeom>
              <a:solidFill>
                <a:srgbClr val="1B7A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4" name="Rectangle 15"/>
            <p:cNvSpPr/>
            <p:nvPr/>
          </p:nvSpPr>
          <p:spPr>
            <a:xfrm>
              <a:off x="5823633" y="1850402"/>
              <a:ext cx="64633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3765"/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</a:t>
              </a:r>
              <a:endParaRPr lang="ru-RU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2336114" y="3246510"/>
            <a:ext cx="8267700" cy="3611490"/>
            <a:chOff x="2336114" y="3246510"/>
            <a:chExt cx="8267700" cy="3611490"/>
          </a:xfrm>
        </p:grpSpPr>
        <p:sp>
          <p:nvSpPr>
            <p:cNvPr id="98" name="Rectangle 2"/>
            <p:cNvSpPr/>
            <p:nvPr/>
          </p:nvSpPr>
          <p:spPr>
            <a:xfrm>
              <a:off x="5823633" y="5921122"/>
              <a:ext cx="646331" cy="45719"/>
            </a:xfrm>
            <a:prstGeom prst="rect">
              <a:avLst/>
            </a:prstGeom>
            <a:solidFill>
              <a:srgbClr val="016A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99" name="Straight Connector 5"/>
            <p:cNvCxnSpPr>
              <a:stCxn id="98" idx="2"/>
            </p:cNvCxnSpPr>
            <p:nvPr/>
          </p:nvCxnSpPr>
          <p:spPr>
            <a:xfrm flipH="1">
              <a:off x="6146797" y="5966841"/>
              <a:ext cx="2" cy="891159"/>
            </a:xfrm>
            <a:prstGeom prst="line">
              <a:avLst/>
            </a:prstGeom>
            <a:ln w="28575">
              <a:solidFill>
                <a:srgbClr val="ADB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组合 99"/>
            <p:cNvGrpSpPr/>
            <p:nvPr/>
          </p:nvGrpSpPr>
          <p:grpSpPr>
            <a:xfrm>
              <a:off x="2336114" y="3246510"/>
              <a:ext cx="8267700" cy="1258502"/>
              <a:chOff x="2336114" y="3246510"/>
              <a:chExt cx="8267700" cy="1258502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2336114" y="4011735"/>
                <a:ext cx="8267700" cy="493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660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1400" dirty="0" smtClean="0">
                    <a:solidFill>
                      <a:srgbClr val="1B7ABB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according to your need to draw the text box size</a:t>
                </a:r>
                <a:r>
                  <a:rPr lang="zh-CN" altLang="en-US" sz="1400" dirty="0" smtClean="0">
                    <a:solidFill>
                      <a:srgbClr val="1B7ABB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。</a:t>
                </a:r>
                <a:r>
                  <a:rPr lang="en-US" altLang="zh-CN" sz="1400" dirty="0" smtClean="0">
                    <a:solidFill>
                      <a:srgbClr val="1B7ABB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Please read the instructions and more work at the end of the manual template.</a:t>
                </a:r>
                <a:endParaRPr lang="en-US" altLang="zh-CN" sz="14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TextBox 13"/>
              <p:cNvSpPr txBox="1"/>
              <p:nvPr/>
            </p:nvSpPr>
            <p:spPr>
              <a:xfrm>
                <a:off x="4770357" y="3246510"/>
                <a:ext cx="275287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660">
                  <a:spcBef>
                    <a:spcPct val="20000"/>
                  </a:spcBef>
                  <a:defRPr/>
                </a:pPr>
                <a:r>
                  <a:rPr lang="en-US" altLang="zh-CN" sz="1600" b="1" dirty="0" smtClean="0">
                    <a:solidFill>
                      <a:srgbClr val="1B7ABB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ADD TITLE</a:t>
                </a:r>
                <a:endParaRPr lang="en-US" sz="1600" b="1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TextBox 13"/>
              <p:cNvSpPr txBox="1"/>
              <p:nvPr/>
            </p:nvSpPr>
            <p:spPr>
              <a:xfrm>
                <a:off x="4979797" y="3540169"/>
                <a:ext cx="233399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660">
                  <a:spcBef>
                    <a:spcPct val="20000"/>
                  </a:spcBef>
                  <a:defRPr/>
                </a:pPr>
                <a:r>
                  <a:rPr lang="en-US" altLang="zh-CN" sz="1200" dirty="0" smtClean="0">
                    <a:solidFill>
                      <a:srgbClr val="1B7ABB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add your words here</a:t>
                </a:r>
                <a:endParaRPr lang="en-US" altLang="zh-CN" sz="12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1" name="TextBox 13"/>
            <p:cNvSpPr txBox="1"/>
            <p:nvPr/>
          </p:nvSpPr>
          <p:spPr>
            <a:xfrm>
              <a:off x="5675833" y="5574650"/>
              <a:ext cx="9419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spcBef>
                  <a:spcPct val="20000"/>
                </a:spcBef>
                <a:defRPr/>
              </a:pPr>
              <a:r>
                <a:rPr lang="en-US" altLang="zh-CN" sz="1600" b="1" dirty="0" smtClea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KEYS</a:t>
              </a:r>
              <a:endParaRPr lang="en-US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8" y="-1474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6096471" y="2143666"/>
            <a:ext cx="4940497" cy="3166784"/>
            <a:chOff x="6096471" y="2143666"/>
            <a:chExt cx="4940497" cy="3166784"/>
          </a:xfrm>
        </p:grpSpPr>
        <p:sp>
          <p:nvSpPr>
            <p:cNvPr id="30" name="Freeform 1"/>
            <p:cNvSpPr>
              <a:spLocks noChangeArrowheads="1"/>
            </p:cNvSpPr>
            <p:nvPr/>
          </p:nvSpPr>
          <p:spPr bwMode="auto">
            <a:xfrm>
              <a:off x="7291681" y="2206839"/>
              <a:ext cx="426233" cy="675411"/>
            </a:xfrm>
            <a:custGeom>
              <a:avLst/>
              <a:gdLst>
                <a:gd name="T0" fmla="*/ 93 w 1282"/>
                <a:gd name="T1" fmla="*/ 344 h 2032"/>
                <a:gd name="T2" fmla="*/ 93 w 1282"/>
                <a:gd name="T3" fmla="*/ 344 h 2032"/>
                <a:gd name="T4" fmla="*/ 750 w 1282"/>
                <a:gd name="T5" fmla="*/ 1000 h 2032"/>
                <a:gd name="T6" fmla="*/ 93 w 1282"/>
                <a:gd name="T7" fmla="*/ 1656 h 2032"/>
                <a:gd name="T8" fmla="*/ 93 w 1282"/>
                <a:gd name="T9" fmla="*/ 1937 h 2032"/>
                <a:gd name="T10" fmla="*/ 375 w 1282"/>
                <a:gd name="T11" fmla="*/ 1937 h 2032"/>
                <a:gd name="T12" fmla="*/ 1281 w 1282"/>
                <a:gd name="T13" fmla="*/ 1000 h 2032"/>
                <a:gd name="T14" fmla="*/ 375 w 1282"/>
                <a:gd name="T15" fmla="*/ 94 h 2032"/>
                <a:gd name="T16" fmla="*/ 93 w 1282"/>
                <a:gd name="T17" fmla="*/ 94 h 2032"/>
                <a:gd name="T18" fmla="*/ 31 w 1282"/>
                <a:gd name="T19" fmla="*/ 219 h 2032"/>
                <a:gd name="T20" fmla="*/ 93 w 1282"/>
                <a:gd name="T21" fmla="*/ 344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2" h="2032">
                  <a:moveTo>
                    <a:pt x="93" y="344"/>
                  </a:moveTo>
                  <a:lnTo>
                    <a:pt x="93" y="344"/>
                  </a:lnTo>
                  <a:cubicBezTo>
                    <a:pt x="750" y="1000"/>
                    <a:pt x="750" y="1000"/>
                    <a:pt x="750" y="1000"/>
                  </a:cubicBezTo>
                  <a:cubicBezTo>
                    <a:pt x="93" y="1656"/>
                    <a:pt x="93" y="1656"/>
                    <a:pt x="93" y="1656"/>
                  </a:cubicBezTo>
                  <a:cubicBezTo>
                    <a:pt x="0" y="1750"/>
                    <a:pt x="0" y="1875"/>
                    <a:pt x="93" y="1937"/>
                  </a:cubicBezTo>
                  <a:cubicBezTo>
                    <a:pt x="156" y="2031"/>
                    <a:pt x="281" y="2031"/>
                    <a:pt x="375" y="1937"/>
                  </a:cubicBezTo>
                  <a:cubicBezTo>
                    <a:pt x="1281" y="1000"/>
                    <a:pt x="1281" y="1000"/>
                    <a:pt x="1281" y="1000"/>
                  </a:cubicBezTo>
                  <a:cubicBezTo>
                    <a:pt x="375" y="94"/>
                    <a:pt x="375" y="94"/>
                    <a:pt x="375" y="94"/>
                  </a:cubicBezTo>
                  <a:cubicBezTo>
                    <a:pt x="281" y="0"/>
                    <a:pt x="156" y="0"/>
                    <a:pt x="93" y="94"/>
                  </a:cubicBezTo>
                  <a:cubicBezTo>
                    <a:pt x="62" y="125"/>
                    <a:pt x="31" y="156"/>
                    <a:pt x="31" y="219"/>
                  </a:cubicBezTo>
                  <a:cubicBezTo>
                    <a:pt x="31" y="281"/>
                    <a:pt x="62" y="313"/>
                    <a:pt x="93" y="344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lIns="91422" tIns="45711" rIns="91422" bIns="45711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9408200" y="4615462"/>
              <a:ext cx="426234" cy="665156"/>
            </a:xfrm>
            <a:custGeom>
              <a:avLst/>
              <a:gdLst>
                <a:gd name="T0" fmla="*/ 1219 w 1283"/>
                <a:gd name="T1" fmla="*/ 1656 h 2001"/>
                <a:gd name="T2" fmla="*/ 1219 w 1283"/>
                <a:gd name="T3" fmla="*/ 1656 h 2001"/>
                <a:gd name="T4" fmla="*/ 563 w 1283"/>
                <a:gd name="T5" fmla="*/ 1000 h 2001"/>
                <a:gd name="T6" fmla="*/ 1219 w 1283"/>
                <a:gd name="T7" fmla="*/ 344 h 2001"/>
                <a:gd name="T8" fmla="*/ 1219 w 1283"/>
                <a:gd name="T9" fmla="*/ 63 h 2001"/>
                <a:gd name="T10" fmla="*/ 938 w 1283"/>
                <a:gd name="T11" fmla="*/ 63 h 2001"/>
                <a:gd name="T12" fmla="*/ 0 w 1283"/>
                <a:gd name="T13" fmla="*/ 1000 h 2001"/>
                <a:gd name="T14" fmla="*/ 938 w 1283"/>
                <a:gd name="T15" fmla="*/ 1938 h 2001"/>
                <a:gd name="T16" fmla="*/ 1219 w 1283"/>
                <a:gd name="T17" fmla="*/ 1938 h 2001"/>
                <a:gd name="T18" fmla="*/ 1282 w 1283"/>
                <a:gd name="T19" fmla="*/ 1781 h 2001"/>
                <a:gd name="T20" fmla="*/ 1219 w 1283"/>
                <a:gd name="T21" fmla="*/ 1656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3" h="2001">
                  <a:moveTo>
                    <a:pt x="1219" y="1656"/>
                  </a:moveTo>
                  <a:lnTo>
                    <a:pt x="1219" y="1656"/>
                  </a:lnTo>
                  <a:cubicBezTo>
                    <a:pt x="563" y="1000"/>
                    <a:pt x="563" y="1000"/>
                    <a:pt x="563" y="1000"/>
                  </a:cubicBezTo>
                  <a:cubicBezTo>
                    <a:pt x="1219" y="344"/>
                    <a:pt x="1219" y="344"/>
                    <a:pt x="1219" y="344"/>
                  </a:cubicBezTo>
                  <a:cubicBezTo>
                    <a:pt x="1282" y="250"/>
                    <a:pt x="1282" y="125"/>
                    <a:pt x="1219" y="63"/>
                  </a:cubicBezTo>
                  <a:cubicBezTo>
                    <a:pt x="1157" y="0"/>
                    <a:pt x="1032" y="0"/>
                    <a:pt x="938" y="63"/>
                  </a:cubicBezTo>
                  <a:cubicBezTo>
                    <a:pt x="0" y="1000"/>
                    <a:pt x="0" y="1000"/>
                    <a:pt x="0" y="1000"/>
                  </a:cubicBezTo>
                  <a:cubicBezTo>
                    <a:pt x="938" y="1938"/>
                    <a:pt x="938" y="1938"/>
                    <a:pt x="938" y="1938"/>
                  </a:cubicBezTo>
                  <a:cubicBezTo>
                    <a:pt x="1032" y="2000"/>
                    <a:pt x="1157" y="2000"/>
                    <a:pt x="1219" y="1938"/>
                  </a:cubicBezTo>
                  <a:cubicBezTo>
                    <a:pt x="1251" y="1875"/>
                    <a:pt x="1282" y="1844"/>
                    <a:pt x="1282" y="1781"/>
                  </a:cubicBezTo>
                  <a:cubicBezTo>
                    <a:pt x="1282" y="1719"/>
                    <a:pt x="1251" y="1688"/>
                    <a:pt x="1219" y="1656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lIns="91422" tIns="45711" rIns="91422" bIns="45711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2@|5FFC:0|FBC:0|LFC:16777215|LBC:16777215"/>
            <p:cNvSpPr>
              <a:spLocks noChangeArrowheads="1"/>
            </p:cNvSpPr>
            <p:nvPr/>
          </p:nvSpPr>
          <p:spPr bwMode="auto">
            <a:xfrm>
              <a:off x="7301934" y="2477880"/>
              <a:ext cx="134754" cy="134789"/>
            </a:xfrm>
            <a:custGeom>
              <a:avLst/>
              <a:gdLst>
                <a:gd name="T0" fmla="*/ 187 w 407"/>
                <a:gd name="T1" fmla="*/ 406 h 407"/>
                <a:gd name="T2" fmla="*/ 187 w 407"/>
                <a:gd name="T3" fmla="*/ 406 h 407"/>
                <a:gd name="T4" fmla="*/ 0 w 407"/>
                <a:gd name="T5" fmla="*/ 187 h 407"/>
                <a:gd name="T6" fmla="*/ 187 w 407"/>
                <a:gd name="T7" fmla="*/ 0 h 407"/>
                <a:gd name="T8" fmla="*/ 406 w 407"/>
                <a:gd name="T9" fmla="*/ 187 h 407"/>
                <a:gd name="T10" fmla="*/ 187 w 407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406"/>
                  </a:moveTo>
                  <a:lnTo>
                    <a:pt x="187" y="406"/>
                  </a:lnTo>
                  <a:cubicBezTo>
                    <a:pt x="94" y="406"/>
                    <a:pt x="0" y="312"/>
                    <a:pt x="0" y="187"/>
                  </a:cubicBezTo>
                  <a:cubicBezTo>
                    <a:pt x="0" y="93"/>
                    <a:pt x="94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@|5FFC:0|FBC:0|LFC:16777215|LBC:16777215"/>
            <p:cNvSpPr>
              <a:spLocks noChangeArrowheads="1"/>
            </p:cNvSpPr>
            <p:nvPr/>
          </p:nvSpPr>
          <p:spPr bwMode="auto">
            <a:xfrm>
              <a:off x="7301934" y="4874785"/>
              <a:ext cx="134754" cy="136255"/>
            </a:xfrm>
            <a:custGeom>
              <a:avLst/>
              <a:gdLst>
                <a:gd name="T0" fmla="*/ 187 w 407"/>
                <a:gd name="T1" fmla="*/ 407 h 408"/>
                <a:gd name="T2" fmla="*/ 187 w 407"/>
                <a:gd name="T3" fmla="*/ 407 h 408"/>
                <a:gd name="T4" fmla="*/ 0 w 407"/>
                <a:gd name="T5" fmla="*/ 219 h 408"/>
                <a:gd name="T6" fmla="*/ 187 w 407"/>
                <a:gd name="T7" fmla="*/ 0 h 408"/>
                <a:gd name="T8" fmla="*/ 406 w 407"/>
                <a:gd name="T9" fmla="*/ 219 h 408"/>
                <a:gd name="T10" fmla="*/ 187 w 407"/>
                <a:gd name="T11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407"/>
                  </a:moveTo>
                  <a:lnTo>
                    <a:pt x="187" y="407"/>
                  </a:lnTo>
                  <a:cubicBezTo>
                    <a:pt x="94" y="407"/>
                    <a:pt x="0" y="313"/>
                    <a:pt x="0" y="219"/>
                  </a:cubicBezTo>
                  <a:cubicBezTo>
                    <a:pt x="0" y="94"/>
                    <a:pt x="94" y="0"/>
                    <a:pt x="187" y="0"/>
                  </a:cubicBez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4@|5FFC:0|FBC:0|LFC:16777215|LBC:16777215"/>
            <p:cNvSpPr>
              <a:spLocks noChangeArrowheads="1"/>
            </p:cNvSpPr>
            <p:nvPr/>
          </p:nvSpPr>
          <p:spPr bwMode="auto">
            <a:xfrm>
              <a:off x="8495681" y="3682193"/>
              <a:ext cx="134754" cy="124534"/>
            </a:xfrm>
            <a:custGeom>
              <a:avLst/>
              <a:gdLst>
                <a:gd name="T0" fmla="*/ 0 w 406"/>
                <a:gd name="T1" fmla="*/ 187 h 375"/>
                <a:gd name="T2" fmla="*/ 0 w 406"/>
                <a:gd name="T3" fmla="*/ 187 h 375"/>
                <a:gd name="T4" fmla="*/ 218 w 406"/>
                <a:gd name="T5" fmla="*/ 0 h 375"/>
                <a:gd name="T6" fmla="*/ 405 w 406"/>
                <a:gd name="T7" fmla="*/ 187 h 375"/>
                <a:gd name="T8" fmla="*/ 218 w 406"/>
                <a:gd name="T9" fmla="*/ 374 h 375"/>
                <a:gd name="T10" fmla="*/ 0 w 40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3" y="0"/>
                    <a:pt x="218" y="0"/>
                  </a:cubicBezTo>
                  <a:cubicBezTo>
                    <a:pt x="311" y="0"/>
                    <a:pt x="405" y="62"/>
                    <a:pt x="405" y="187"/>
                  </a:cubicBezTo>
                  <a:cubicBezTo>
                    <a:pt x="405" y="280"/>
                    <a:pt x="311" y="374"/>
                    <a:pt x="218" y="374"/>
                  </a:cubicBezTo>
                  <a:cubicBezTo>
                    <a:pt x="93" y="374"/>
                    <a:pt x="0" y="280"/>
                    <a:pt x="0" y="187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5@|5FFC:0|FBC:0|LFC:16777215|LBC:16777215"/>
            <p:cNvSpPr>
              <a:spLocks noChangeArrowheads="1"/>
            </p:cNvSpPr>
            <p:nvPr/>
          </p:nvSpPr>
          <p:spPr bwMode="auto">
            <a:xfrm>
              <a:off x="6096471" y="3682193"/>
              <a:ext cx="134754" cy="124534"/>
            </a:xfrm>
            <a:custGeom>
              <a:avLst/>
              <a:gdLst>
                <a:gd name="T0" fmla="*/ 0 w 407"/>
                <a:gd name="T1" fmla="*/ 187 h 375"/>
                <a:gd name="T2" fmla="*/ 0 w 407"/>
                <a:gd name="T3" fmla="*/ 187 h 375"/>
                <a:gd name="T4" fmla="*/ 219 w 407"/>
                <a:gd name="T5" fmla="*/ 0 h 375"/>
                <a:gd name="T6" fmla="*/ 406 w 407"/>
                <a:gd name="T7" fmla="*/ 187 h 375"/>
                <a:gd name="T8" fmla="*/ 219 w 407"/>
                <a:gd name="T9" fmla="*/ 374 h 375"/>
                <a:gd name="T10" fmla="*/ 0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4" y="0"/>
                    <a:pt x="219" y="0"/>
                  </a:cubicBezTo>
                  <a:cubicBezTo>
                    <a:pt x="312" y="0"/>
                    <a:pt x="406" y="62"/>
                    <a:pt x="406" y="187"/>
                  </a:cubicBezTo>
                  <a:cubicBezTo>
                    <a:pt x="406" y="280"/>
                    <a:pt x="312" y="374"/>
                    <a:pt x="219" y="374"/>
                  </a:cubicBezTo>
                  <a:cubicBezTo>
                    <a:pt x="94" y="374"/>
                    <a:pt x="0" y="280"/>
                    <a:pt x="0" y="187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6@|5FFC:0|FBC:0|LFC:16777215|LBC:16777215"/>
            <p:cNvSpPr>
              <a:spLocks noChangeArrowheads="1"/>
            </p:cNvSpPr>
            <p:nvPr/>
          </p:nvSpPr>
          <p:spPr bwMode="auto">
            <a:xfrm>
              <a:off x="6439216" y="4521696"/>
              <a:ext cx="146472" cy="145044"/>
            </a:xfrm>
            <a:custGeom>
              <a:avLst/>
              <a:gdLst>
                <a:gd name="T0" fmla="*/ 94 w 439"/>
                <a:gd name="T1" fmla="*/ 344 h 438"/>
                <a:gd name="T2" fmla="*/ 94 w 439"/>
                <a:gd name="T3" fmla="*/ 344 h 438"/>
                <a:gd name="T4" fmla="*/ 94 w 439"/>
                <a:gd name="T5" fmla="*/ 62 h 438"/>
                <a:gd name="T6" fmla="*/ 375 w 439"/>
                <a:gd name="T7" fmla="*/ 62 h 438"/>
                <a:gd name="T8" fmla="*/ 375 w 439"/>
                <a:gd name="T9" fmla="*/ 344 h 438"/>
                <a:gd name="T10" fmla="*/ 94 w 439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344"/>
                  </a:moveTo>
                  <a:lnTo>
                    <a:pt x="94" y="344"/>
                  </a:ln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8" y="156"/>
                    <a:pt x="438" y="281"/>
                    <a:pt x="375" y="344"/>
                  </a:cubicBezTo>
                  <a:cubicBezTo>
                    <a:pt x="281" y="437"/>
                    <a:pt x="156" y="437"/>
                    <a:pt x="94" y="344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7@|5FFC:0|FBC:0|LFC:16777215|LBC:16777215"/>
            <p:cNvSpPr>
              <a:spLocks noChangeArrowheads="1"/>
            </p:cNvSpPr>
            <p:nvPr/>
          </p:nvSpPr>
          <p:spPr bwMode="auto">
            <a:xfrm>
              <a:off x="8142683" y="4521696"/>
              <a:ext cx="146472" cy="145044"/>
            </a:xfrm>
            <a:custGeom>
              <a:avLst/>
              <a:gdLst>
                <a:gd name="T0" fmla="*/ 63 w 439"/>
                <a:gd name="T1" fmla="*/ 62 h 438"/>
                <a:gd name="T2" fmla="*/ 63 w 439"/>
                <a:gd name="T3" fmla="*/ 62 h 438"/>
                <a:gd name="T4" fmla="*/ 344 w 439"/>
                <a:gd name="T5" fmla="*/ 62 h 438"/>
                <a:gd name="T6" fmla="*/ 344 w 439"/>
                <a:gd name="T7" fmla="*/ 344 h 438"/>
                <a:gd name="T8" fmla="*/ 63 w 439"/>
                <a:gd name="T9" fmla="*/ 344 h 438"/>
                <a:gd name="T10" fmla="*/ 63 w 439"/>
                <a:gd name="T11" fmla="*/ 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63" y="62"/>
                  </a:moveTo>
                  <a:lnTo>
                    <a:pt x="63" y="62"/>
                  </a:lnTo>
                  <a:cubicBezTo>
                    <a:pt x="156" y="0"/>
                    <a:pt x="281" y="0"/>
                    <a:pt x="344" y="62"/>
                  </a:cubicBezTo>
                  <a:cubicBezTo>
                    <a:pt x="438" y="156"/>
                    <a:pt x="438" y="281"/>
                    <a:pt x="344" y="344"/>
                  </a:cubicBezTo>
                  <a:cubicBezTo>
                    <a:pt x="281" y="437"/>
                    <a:pt x="156" y="437"/>
                    <a:pt x="63" y="344"/>
                  </a:cubicBezTo>
                  <a:cubicBezTo>
                    <a:pt x="0" y="281"/>
                    <a:pt x="0" y="156"/>
                    <a:pt x="63" y="62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8@|5FFC:0|FBC:0|LFC:16777215|LBC:16777215"/>
            <p:cNvSpPr>
              <a:spLocks noChangeArrowheads="1"/>
            </p:cNvSpPr>
            <p:nvPr/>
          </p:nvSpPr>
          <p:spPr bwMode="auto">
            <a:xfrm>
              <a:off x="6439216" y="2819249"/>
              <a:ext cx="146472" cy="145044"/>
            </a:xfrm>
            <a:custGeom>
              <a:avLst/>
              <a:gdLst>
                <a:gd name="T0" fmla="*/ 94 w 439"/>
                <a:gd name="T1" fmla="*/ 93 h 438"/>
                <a:gd name="T2" fmla="*/ 94 w 439"/>
                <a:gd name="T3" fmla="*/ 93 h 438"/>
                <a:gd name="T4" fmla="*/ 375 w 439"/>
                <a:gd name="T5" fmla="*/ 93 h 438"/>
                <a:gd name="T6" fmla="*/ 375 w 439"/>
                <a:gd name="T7" fmla="*/ 375 h 438"/>
                <a:gd name="T8" fmla="*/ 94 w 439"/>
                <a:gd name="T9" fmla="*/ 375 h 438"/>
                <a:gd name="T10" fmla="*/ 94 w 439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93"/>
                  </a:moveTo>
                  <a:lnTo>
                    <a:pt x="94" y="93"/>
                  </a:lnTo>
                  <a:cubicBezTo>
                    <a:pt x="156" y="0"/>
                    <a:pt x="281" y="0"/>
                    <a:pt x="375" y="93"/>
                  </a:cubicBezTo>
                  <a:cubicBezTo>
                    <a:pt x="438" y="156"/>
                    <a:pt x="438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9@|5FFC:0|FBC:0|LFC:16777215|LBC:16777215"/>
            <p:cNvSpPr>
              <a:spLocks noChangeArrowheads="1"/>
            </p:cNvSpPr>
            <p:nvPr/>
          </p:nvSpPr>
          <p:spPr bwMode="auto">
            <a:xfrm>
              <a:off x="6834690" y="4781018"/>
              <a:ext cx="145007" cy="146510"/>
            </a:xfrm>
            <a:custGeom>
              <a:avLst/>
              <a:gdLst>
                <a:gd name="T0" fmla="*/ 156 w 438"/>
                <a:gd name="T1" fmla="*/ 406 h 439"/>
                <a:gd name="T2" fmla="*/ 156 w 438"/>
                <a:gd name="T3" fmla="*/ 406 h 439"/>
                <a:gd name="T4" fmla="*/ 31 w 438"/>
                <a:gd name="T5" fmla="*/ 125 h 439"/>
                <a:gd name="T6" fmla="*/ 281 w 438"/>
                <a:gd name="T7" fmla="*/ 31 h 439"/>
                <a:gd name="T8" fmla="*/ 406 w 438"/>
                <a:gd name="T9" fmla="*/ 281 h 439"/>
                <a:gd name="T10" fmla="*/ 156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56" y="406"/>
                  </a:moveTo>
                  <a:lnTo>
                    <a:pt x="156" y="406"/>
                  </a:lnTo>
                  <a:cubicBezTo>
                    <a:pt x="31" y="344"/>
                    <a:pt x="0" y="250"/>
                    <a:pt x="31" y="125"/>
                  </a:cubicBezTo>
                  <a:cubicBezTo>
                    <a:pt x="62" y="31"/>
                    <a:pt x="187" y="0"/>
                    <a:pt x="281" y="31"/>
                  </a:cubicBezTo>
                  <a:cubicBezTo>
                    <a:pt x="406" y="63"/>
                    <a:pt x="437" y="188"/>
                    <a:pt x="406" y="281"/>
                  </a:cubicBezTo>
                  <a:cubicBezTo>
                    <a:pt x="343" y="406"/>
                    <a:pt x="250" y="438"/>
                    <a:pt x="156" y="406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10@|5FFC:0|FBC:0|LFC:16777215|LBC:16777215"/>
            <p:cNvSpPr>
              <a:spLocks noChangeArrowheads="1"/>
            </p:cNvSpPr>
            <p:nvPr/>
          </p:nvSpPr>
          <p:spPr bwMode="auto">
            <a:xfrm>
              <a:off x="8401938" y="4127583"/>
              <a:ext cx="146472" cy="146510"/>
            </a:xfrm>
            <a:custGeom>
              <a:avLst/>
              <a:gdLst>
                <a:gd name="T0" fmla="*/ 32 w 439"/>
                <a:gd name="T1" fmla="*/ 157 h 439"/>
                <a:gd name="T2" fmla="*/ 32 w 439"/>
                <a:gd name="T3" fmla="*/ 157 h 439"/>
                <a:gd name="T4" fmla="*/ 282 w 439"/>
                <a:gd name="T5" fmla="*/ 32 h 439"/>
                <a:gd name="T6" fmla="*/ 407 w 439"/>
                <a:gd name="T7" fmla="*/ 313 h 439"/>
                <a:gd name="T8" fmla="*/ 157 w 439"/>
                <a:gd name="T9" fmla="*/ 407 h 439"/>
                <a:gd name="T10" fmla="*/ 32 w 439"/>
                <a:gd name="T11" fmla="*/ 1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2" y="157"/>
                  </a:moveTo>
                  <a:lnTo>
                    <a:pt x="32" y="157"/>
                  </a:lnTo>
                  <a:cubicBezTo>
                    <a:pt x="94" y="63"/>
                    <a:pt x="188" y="0"/>
                    <a:pt x="282" y="32"/>
                  </a:cubicBezTo>
                  <a:cubicBezTo>
                    <a:pt x="407" y="94"/>
                    <a:pt x="438" y="188"/>
                    <a:pt x="407" y="313"/>
                  </a:cubicBezTo>
                  <a:cubicBezTo>
                    <a:pt x="375" y="407"/>
                    <a:pt x="250" y="438"/>
                    <a:pt x="157" y="407"/>
                  </a:cubicBezTo>
                  <a:cubicBezTo>
                    <a:pt x="32" y="375"/>
                    <a:pt x="0" y="250"/>
                    <a:pt x="32" y="157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11@|5FFC:0|FBC:0|LFC:16777215|LBC:16777215"/>
            <p:cNvSpPr>
              <a:spLocks noChangeArrowheads="1"/>
            </p:cNvSpPr>
            <p:nvPr/>
          </p:nvSpPr>
          <p:spPr bwMode="auto">
            <a:xfrm>
              <a:off x="6179959" y="3203105"/>
              <a:ext cx="156725" cy="156765"/>
            </a:xfrm>
            <a:custGeom>
              <a:avLst/>
              <a:gdLst>
                <a:gd name="T0" fmla="*/ 31 w 470"/>
                <a:gd name="T1" fmla="*/ 156 h 470"/>
                <a:gd name="T2" fmla="*/ 31 w 470"/>
                <a:gd name="T3" fmla="*/ 156 h 470"/>
                <a:gd name="T4" fmla="*/ 312 w 470"/>
                <a:gd name="T5" fmla="*/ 63 h 470"/>
                <a:gd name="T6" fmla="*/ 406 w 470"/>
                <a:gd name="T7" fmla="*/ 313 h 470"/>
                <a:gd name="T8" fmla="*/ 156 w 470"/>
                <a:gd name="T9" fmla="*/ 438 h 470"/>
                <a:gd name="T10" fmla="*/ 31 w 470"/>
                <a:gd name="T11" fmla="*/ 15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1" y="156"/>
                  </a:moveTo>
                  <a:lnTo>
                    <a:pt x="31" y="156"/>
                  </a:lnTo>
                  <a:cubicBezTo>
                    <a:pt x="94" y="63"/>
                    <a:pt x="219" y="0"/>
                    <a:pt x="312" y="63"/>
                  </a:cubicBezTo>
                  <a:cubicBezTo>
                    <a:pt x="406" y="94"/>
                    <a:pt x="469" y="219"/>
                    <a:pt x="406" y="313"/>
                  </a:cubicBezTo>
                  <a:cubicBezTo>
                    <a:pt x="375" y="406"/>
                    <a:pt x="250" y="469"/>
                    <a:pt x="156" y="438"/>
                  </a:cubicBezTo>
                  <a:cubicBezTo>
                    <a:pt x="62" y="375"/>
                    <a:pt x="0" y="281"/>
                    <a:pt x="31" y="156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12@|5FFC:0|FBC:0|LFC:16777215|LBC:16777215"/>
            <p:cNvSpPr>
              <a:spLocks noChangeArrowheads="1"/>
            </p:cNvSpPr>
            <p:nvPr/>
          </p:nvSpPr>
          <p:spPr bwMode="auto">
            <a:xfrm>
              <a:off x="6179959" y="4127583"/>
              <a:ext cx="156725" cy="146510"/>
            </a:xfrm>
            <a:custGeom>
              <a:avLst/>
              <a:gdLst>
                <a:gd name="T0" fmla="*/ 31 w 470"/>
                <a:gd name="T1" fmla="*/ 313 h 439"/>
                <a:gd name="T2" fmla="*/ 31 w 470"/>
                <a:gd name="T3" fmla="*/ 313 h 439"/>
                <a:gd name="T4" fmla="*/ 156 w 470"/>
                <a:gd name="T5" fmla="*/ 32 h 439"/>
                <a:gd name="T6" fmla="*/ 406 w 470"/>
                <a:gd name="T7" fmla="*/ 157 h 439"/>
                <a:gd name="T8" fmla="*/ 312 w 470"/>
                <a:gd name="T9" fmla="*/ 407 h 439"/>
                <a:gd name="T10" fmla="*/ 31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1" y="313"/>
                  </a:moveTo>
                  <a:lnTo>
                    <a:pt x="31" y="313"/>
                  </a:lnTo>
                  <a:cubicBezTo>
                    <a:pt x="0" y="188"/>
                    <a:pt x="62" y="94"/>
                    <a:pt x="156" y="32"/>
                  </a:cubicBezTo>
                  <a:cubicBezTo>
                    <a:pt x="250" y="0"/>
                    <a:pt x="375" y="63"/>
                    <a:pt x="406" y="157"/>
                  </a:cubicBezTo>
                  <a:cubicBezTo>
                    <a:pt x="469" y="250"/>
                    <a:pt x="406" y="375"/>
                    <a:pt x="312" y="407"/>
                  </a:cubicBezTo>
                  <a:cubicBezTo>
                    <a:pt x="219" y="438"/>
                    <a:pt x="94" y="407"/>
                    <a:pt x="31" y="313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13@|5FFC:0|FBC:0|LFC:16777215|LBC:16777215"/>
            <p:cNvSpPr>
              <a:spLocks noChangeArrowheads="1"/>
            </p:cNvSpPr>
            <p:nvPr/>
          </p:nvSpPr>
          <p:spPr bwMode="auto">
            <a:xfrm>
              <a:off x="7747209" y="4781018"/>
              <a:ext cx="155261" cy="146510"/>
            </a:xfrm>
            <a:custGeom>
              <a:avLst/>
              <a:gdLst>
                <a:gd name="T0" fmla="*/ 156 w 469"/>
                <a:gd name="T1" fmla="*/ 31 h 439"/>
                <a:gd name="T2" fmla="*/ 156 w 469"/>
                <a:gd name="T3" fmla="*/ 31 h 439"/>
                <a:gd name="T4" fmla="*/ 406 w 469"/>
                <a:gd name="T5" fmla="*/ 125 h 439"/>
                <a:gd name="T6" fmla="*/ 312 w 469"/>
                <a:gd name="T7" fmla="*/ 406 h 439"/>
                <a:gd name="T8" fmla="*/ 62 w 469"/>
                <a:gd name="T9" fmla="*/ 281 h 439"/>
                <a:gd name="T10" fmla="*/ 156 w 469"/>
                <a:gd name="T11" fmla="*/ 3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75" y="31"/>
                    <a:pt x="406" y="125"/>
                  </a:cubicBezTo>
                  <a:cubicBezTo>
                    <a:pt x="468" y="250"/>
                    <a:pt x="406" y="344"/>
                    <a:pt x="312" y="406"/>
                  </a:cubicBezTo>
                  <a:cubicBezTo>
                    <a:pt x="218" y="438"/>
                    <a:pt x="93" y="406"/>
                    <a:pt x="62" y="281"/>
                  </a:cubicBezTo>
                  <a:cubicBezTo>
                    <a:pt x="0" y="188"/>
                    <a:pt x="62" y="63"/>
                    <a:pt x="156" y="31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14@|5FFC:0|FBC:0|LFC:16777215|LBC:16777215"/>
            <p:cNvSpPr>
              <a:spLocks noChangeArrowheads="1"/>
            </p:cNvSpPr>
            <p:nvPr/>
          </p:nvSpPr>
          <p:spPr bwMode="auto">
            <a:xfrm>
              <a:off x="6834690" y="2559926"/>
              <a:ext cx="145007" cy="145045"/>
            </a:xfrm>
            <a:custGeom>
              <a:avLst/>
              <a:gdLst>
                <a:gd name="T0" fmla="*/ 156 w 438"/>
                <a:gd name="T1" fmla="*/ 31 h 438"/>
                <a:gd name="T2" fmla="*/ 156 w 438"/>
                <a:gd name="T3" fmla="*/ 31 h 438"/>
                <a:gd name="T4" fmla="*/ 406 w 438"/>
                <a:gd name="T5" fmla="*/ 156 h 438"/>
                <a:gd name="T6" fmla="*/ 281 w 438"/>
                <a:gd name="T7" fmla="*/ 406 h 438"/>
                <a:gd name="T8" fmla="*/ 31 w 438"/>
                <a:gd name="T9" fmla="*/ 312 h 438"/>
                <a:gd name="T10" fmla="*/ 156 w 438"/>
                <a:gd name="T11" fmla="*/ 31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406" y="375"/>
                    <a:pt x="281" y="406"/>
                  </a:cubicBezTo>
                  <a:cubicBezTo>
                    <a:pt x="187" y="437"/>
                    <a:pt x="62" y="406"/>
                    <a:pt x="31" y="312"/>
                  </a:cubicBezTo>
                  <a:cubicBezTo>
                    <a:pt x="0" y="187"/>
                    <a:pt x="31" y="93"/>
                    <a:pt x="156" y="31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15@|5FFC:0|FBC:0|LFC:16777215|LBC:16777215"/>
            <p:cNvSpPr>
              <a:spLocks noChangeArrowheads="1"/>
            </p:cNvSpPr>
            <p:nvPr/>
          </p:nvSpPr>
          <p:spPr bwMode="auto">
            <a:xfrm>
              <a:off x="7061721" y="2498392"/>
              <a:ext cx="146472" cy="134789"/>
            </a:xfrm>
            <a:custGeom>
              <a:avLst/>
              <a:gdLst>
                <a:gd name="T0" fmla="*/ 250 w 439"/>
                <a:gd name="T1" fmla="*/ 406 h 407"/>
                <a:gd name="T2" fmla="*/ 250 w 439"/>
                <a:gd name="T3" fmla="*/ 406 h 407"/>
                <a:gd name="T4" fmla="*/ 0 w 439"/>
                <a:gd name="T5" fmla="*/ 250 h 407"/>
                <a:gd name="T6" fmla="*/ 156 w 439"/>
                <a:gd name="T7" fmla="*/ 0 h 407"/>
                <a:gd name="T8" fmla="*/ 406 w 439"/>
                <a:gd name="T9" fmla="*/ 156 h 407"/>
                <a:gd name="T10" fmla="*/ 250 w 439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250" y="406"/>
                  </a:moveTo>
                  <a:lnTo>
                    <a:pt x="250" y="406"/>
                  </a:lnTo>
                  <a:cubicBezTo>
                    <a:pt x="125" y="406"/>
                    <a:pt x="31" y="344"/>
                    <a:pt x="0" y="250"/>
                  </a:cubicBezTo>
                  <a:cubicBezTo>
                    <a:pt x="0" y="125"/>
                    <a:pt x="63" y="31"/>
                    <a:pt x="156" y="0"/>
                  </a:cubicBezTo>
                  <a:cubicBezTo>
                    <a:pt x="281" y="0"/>
                    <a:pt x="375" y="63"/>
                    <a:pt x="406" y="156"/>
                  </a:cubicBezTo>
                  <a:cubicBezTo>
                    <a:pt x="438" y="281"/>
                    <a:pt x="344" y="375"/>
                    <a:pt x="250" y="406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16@|5FFC:0|FBC:0|LFC:16777215|LBC:16777215"/>
            <p:cNvSpPr>
              <a:spLocks noChangeArrowheads="1"/>
            </p:cNvSpPr>
            <p:nvPr/>
          </p:nvSpPr>
          <p:spPr bwMode="auto">
            <a:xfrm>
              <a:off x="7528966" y="4844018"/>
              <a:ext cx="146472" cy="145044"/>
            </a:xfrm>
            <a:custGeom>
              <a:avLst/>
              <a:gdLst>
                <a:gd name="T0" fmla="*/ 250 w 439"/>
                <a:gd name="T1" fmla="*/ 437 h 438"/>
                <a:gd name="T2" fmla="*/ 250 w 439"/>
                <a:gd name="T3" fmla="*/ 437 h 438"/>
                <a:gd name="T4" fmla="*/ 32 w 439"/>
                <a:gd name="T5" fmla="*/ 281 h 438"/>
                <a:gd name="T6" fmla="*/ 188 w 439"/>
                <a:gd name="T7" fmla="*/ 31 h 438"/>
                <a:gd name="T8" fmla="*/ 407 w 439"/>
                <a:gd name="T9" fmla="*/ 187 h 438"/>
                <a:gd name="T10" fmla="*/ 250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250" y="437"/>
                  </a:moveTo>
                  <a:lnTo>
                    <a:pt x="250" y="437"/>
                  </a:lnTo>
                  <a:cubicBezTo>
                    <a:pt x="157" y="437"/>
                    <a:pt x="32" y="375"/>
                    <a:pt x="32" y="281"/>
                  </a:cubicBezTo>
                  <a:cubicBezTo>
                    <a:pt x="0" y="156"/>
                    <a:pt x="63" y="62"/>
                    <a:pt x="188" y="31"/>
                  </a:cubicBezTo>
                  <a:cubicBezTo>
                    <a:pt x="282" y="0"/>
                    <a:pt x="375" y="93"/>
                    <a:pt x="407" y="187"/>
                  </a:cubicBezTo>
                  <a:cubicBezTo>
                    <a:pt x="438" y="312"/>
                    <a:pt x="344" y="406"/>
                    <a:pt x="250" y="437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17@|5FFC:0|FBC:0|LFC:16777215|LBC:16777215"/>
            <p:cNvSpPr>
              <a:spLocks noChangeArrowheads="1"/>
            </p:cNvSpPr>
            <p:nvPr/>
          </p:nvSpPr>
          <p:spPr bwMode="auto">
            <a:xfrm>
              <a:off x="6118441" y="3909284"/>
              <a:ext cx="146472" cy="134789"/>
            </a:xfrm>
            <a:custGeom>
              <a:avLst/>
              <a:gdLst>
                <a:gd name="T0" fmla="*/ 32 w 439"/>
                <a:gd name="T1" fmla="*/ 250 h 407"/>
                <a:gd name="T2" fmla="*/ 32 w 439"/>
                <a:gd name="T3" fmla="*/ 250 h 407"/>
                <a:gd name="T4" fmla="*/ 188 w 439"/>
                <a:gd name="T5" fmla="*/ 0 h 407"/>
                <a:gd name="T6" fmla="*/ 407 w 439"/>
                <a:gd name="T7" fmla="*/ 156 h 407"/>
                <a:gd name="T8" fmla="*/ 250 w 439"/>
                <a:gd name="T9" fmla="*/ 406 h 407"/>
                <a:gd name="T10" fmla="*/ 32 w 439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32" y="250"/>
                  </a:moveTo>
                  <a:lnTo>
                    <a:pt x="32" y="250"/>
                  </a:lnTo>
                  <a:cubicBezTo>
                    <a:pt x="0" y="125"/>
                    <a:pt x="63" y="31"/>
                    <a:pt x="188" y="0"/>
                  </a:cubicBezTo>
                  <a:cubicBezTo>
                    <a:pt x="282" y="0"/>
                    <a:pt x="375" y="63"/>
                    <a:pt x="407" y="156"/>
                  </a:cubicBezTo>
                  <a:cubicBezTo>
                    <a:pt x="438" y="281"/>
                    <a:pt x="344" y="375"/>
                    <a:pt x="250" y="406"/>
                  </a:cubicBezTo>
                  <a:cubicBezTo>
                    <a:pt x="157" y="406"/>
                    <a:pt x="32" y="344"/>
                    <a:pt x="32" y="250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18@|5FFC:0|FBC:0|LFC:16777215|LBC:16777215"/>
            <p:cNvSpPr>
              <a:spLocks noChangeArrowheads="1"/>
            </p:cNvSpPr>
            <p:nvPr/>
          </p:nvSpPr>
          <p:spPr bwMode="auto">
            <a:xfrm>
              <a:off x="6626699" y="4666740"/>
              <a:ext cx="145007" cy="146510"/>
            </a:xfrm>
            <a:custGeom>
              <a:avLst/>
              <a:gdLst>
                <a:gd name="T0" fmla="*/ 93 w 438"/>
                <a:gd name="T1" fmla="*/ 375 h 439"/>
                <a:gd name="T2" fmla="*/ 93 w 438"/>
                <a:gd name="T3" fmla="*/ 375 h 439"/>
                <a:gd name="T4" fmla="*/ 62 w 438"/>
                <a:gd name="T5" fmla="*/ 125 h 439"/>
                <a:gd name="T6" fmla="*/ 312 w 438"/>
                <a:gd name="T7" fmla="*/ 63 h 439"/>
                <a:gd name="T8" fmla="*/ 375 w 438"/>
                <a:gd name="T9" fmla="*/ 344 h 439"/>
                <a:gd name="T10" fmla="*/ 93 w 438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375"/>
                  </a:moveTo>
                  <a:lnTo>
                    <a:pt x="93" y="375"/>
                  </a:lnTo>
                  <a:cubicBezTo>
                    <a:pt x="0" y="313"/>
                    <a:pt x="0" y="219"/>
                    <a:pt x="62" y="125"/>
                  </a:cubicBezTo>
                  <a:cubicBezTo>
                    <a:pt x="125" y="32"/>
                    <a:pt x="250" y="0"/>
                    <a:pt x="312" y="63"/>
                  </a:cubicBezTo>
                  <a:cubicBezTo>
                    <a:pt x="406" y="125"/>
                    <a:pt x="437" y="250"/>
                    <a:pt x="375" y="344"/>
                  </a:cubicBezTo>
                  <a:cubicBezTo>
                    <a:pt x="312" y="438"/>
                    <a:pt x="187" y="438"/>
                    <a:pt x="93" y="375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9@|5FFC:0|FBC:0|LFC:16777215|LBC:16777215"/>
            <p:cNvSpPr>
              <a:spLocks noChangeArrowheads="1"/>
            </p:cNvSpPr>
            <p:nvPr/>
          </p:nvSpPr>
          <p:spPr bwMode="auto">
            <a:xfrm>
              <a:off x="8287691" y="4335628"/>
              <a:ext cx="155261" cy="146510"/>
            </a:xfrm>
            <a:custGeom>
              <a:avLst/>
              <a:gdLst>
                <a:gd name="T0" fmla="*/ 62 w 469"/>
                <a:gd name="T1" fmla="*/ 125 h 439"/>
                <a:gd name="T2" fmla="*/ 62 w 469"/>
                <a:gd name="T3" fmla="*/ 125 h 439"/>
                <a:gd name="T4" fmla="*/ 343 w 469"/>
                <a:gd name="T5" fmla="*/ 63 h 439"/>
                <a:gd name="T6" fmla="*/ 406 w 469"/>
                <a:gd name="T7" fmla="*/ 344 h 439"/>
                <a:gd name="T8" fmla="*/ 125 w 469"/>
                <a:gd name="T9" fmla="*/ 407 h 439"/>
                <a:gd name="T10" fmla="*/ 62 w 469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62" y="125"/>
                  </a:moveTo>
                  <a:lnTo>
                    <a:pt x="62" y="125"/>
                  </a:lnTo>
                  <a:cubicBezTo>
                    <a:pt x="125" y="32"/>
                    <a:pt x="250" y="0"/>
                    <a:pt x="343" y="63"/>
                  </a:cubicBezTo>
                  <a:cubicBezTo>
                    <a:pt x="437" y="125"/>
                    <a:pt x="468" y="250"/>
                    <a:pt x="406" y="344"/>
                  </a:cubicBezTo>
                  <a:cubicBezTo>
                    <a:pt x="343" y="438"/>
                    <a:pt x="218" y="438"/>
                    <a:pt x="125" y="407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20@|5FFC:0|FBC:0|LFC:16777215|LBC:16777215"/>
            <p:cNvSpPr>
              <a:spLocks noChangeArrowheads="1"/>
            </p:cNvSpPr>
            <p:nvPr/>
          </p:nvSpPr>
          <p:spPr bwMode="auto">
            <a:xfrm>
              <a:off x="6294207" y="2996526"/>
              <a:ext cx="145007" cy="156766"/>
            </a:xfrm>
            <a:custGeom>
              <a:avLst/>
              <a:gdLst>
                <a:gd name="T0" fmla="*/ 62 w 438"/>
                <a:gd name="T1" fmla="*/ 125 h 470"/>
                <a:gd name="T2" fmla="*/ 62 w 438"/>
                <a:gd name="T3" fmla="*/ 125 h 470"/>
                <a:gd name="T4" fmla="*/ 343 w 438"/>
                <a:gd name="T5" fmla="*/ 63 h 470"/>
                <a:gd name="T6" fmla="*/ 375 w 438"/>
                <a:gd name="T7" fmla="*/ 344 h 470"/>
                <a:gd name="T8" fmla="*/ 125 w 438"/>
                <a:gd name="T9" fmla="*/ 406 h 470"/>
                <a:gd name="T10" fmla="*/ 62 w 438"/>
                <a:gd name="T11" fmla="*/ 12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70">
                  <a:moveTo>
                    <a:pt x="62" y="125"/>
                  </a:moveTo>
                  <a:lnTo>
                    <a:pt x="62" y="125"/>
                  </a:lnTo>
                  <a:cubicBezTo>
                    <a:pt x="125" y="31"/>
                    <a:pt x="250" y="0"/>
                    <a:pt x="343" y="63"/>
                  </a:cubicBezTo>
                  <a:cubicBezTo>
                    <a:pt x="437" y="125"/>
                    <a:pt x="437" y="250"/>
                    <a:pt x="375" y="344"/>
                  </a:cubicBezTo>
                  <a:cubicBezTo>
                    <a:pt x="312" y="438"/>
                    <a:pt x="187" y="469"/>
                    <a:pt x="125" y="406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21@|5FFC:0|FBC:0|LFC:16777215|LBC:16777215"/>
            <p:cNvSpPr>
              <a:spLocks noChangeArrowheads="1"/>
            </p:cNvSpPr>
            <p:nvPr/>
          </p:nvSpPr>
          <p:spPr bwMode="auto">
            <a:xfrm>
              <a:off x="7061721" y="4844018"/>
              <a:ext cx="146472" cy="145044"/>
            </a:xfrm>
            <a:custGeom>
              <a:avLst/>
              <a:gdLst>
                <a:gd name="T0" fmla="*/ 156 w 439"/>
                <a:gd name="T1" fmla="*/ 437 h 438"/>
                <a:gd name="T2" fmla="*/ 156 w 439"/>
                <a:gd name="T3" fmla="*/ 437 h 438"/>
                <a:gd name="T4" fmla="*/ 0 w 439"/>
                <a:gd name="T5" fmla="*/ 187 h 438"/>
                <a:gd name="T6" fmla="*/ 250 w 439"/>
                <a:gd name="T7" fmla="*/ 31 h 438"/>
                <a:gd name="T8" fmla="*/ 406 w 439"/>
                <a:gd name="T9" fmla="*/ 281 h 438"/>
                <a:gd name="T10" fmla="*/ 156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156" y="437"/>
                  </a:moveTo>
                  <a:lnTo>
                    <a:pt x="156" y="437"/>
                  </a:lnTo>
                  <a:cubicBezTo>
                    <a:pt x="63" y="406"/>
                    <a:pt x="0" y="312"/>
                    <a:pt x="0" y="187"/>
                  </a:cubicBezTo>
                  <a:cubicBezTo>
                    <a:pt x="31" y="93"/>
                    <a:pt x="125" y="0"/>
                    <a:pt x="250" y="31"/>
                  </a:cubicBezTo>
                  <a:cubicBezTo>
                    <a:pt x="344" y="62"/>
                    <a:pt x="438" y="156"/>
                    <a:pt x="406" y="281"/>
                  </a:cubicBezTo>
                  <a:cubicBezTo>
                    <a:pt x="375" y="375"/>
                    <a:pt x="281" y="437"/>
                    <a:pt x="156" y="437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22@|5FFC:0|FBC:0|LFC:16777215|LBC:16777215"/>
            <p:cNvSpPr>
              <a:spLocks noChangeArrowheads="1"/>
            </p:cNvSpPr>
            <p:nvPr/>
          </p:nvSpPr>
          <p:spPr bwMode="auto">
            <a:xfrm>
              <a:off x="8473710" y="3909284"/>
              <a:ext cx="145007" cy="134789"/>
            </a:xfrm>
            <a:custGeom>
              <a:avLst/>
              <a:gdLst>
                <a:gd name="T0" fmla="*/ 0 w 438"/>
                <a:gd name="T1" fmla="*/ 156 h 407"/>
                <a:gd name="T2" fmla="*/ 0 w 438"/>
                <a:gd name="T3" fmla="*/ 156 h 407"/>
                <a:gd name="T4" fmla="*/ 250 w 438"/>
                <a:gd name="T5" fmla="*/ 0 h 407"/>
                <a:gd name="T6" fmla="*/ 405 w 438"/>
                <a:gd name="T7" fmla="*/ 250 h 407"/>
                <a:gd name="T8" fmla="*/ 156 w 438"/>
                <a:gd name="T9" fmla="*/ 406 h 407"/>
                <a:gd name="T10" fmla="*/ 0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0" y="156"/>
                  </a:moveTo>
                  <a:lnTo>
                    <a:pt x="0" y="156"/>
                  </a:lnTo>
                  <a:cubicBezTo>
                    <a:pt x="31" y="63"/>
                    <a:pt x="125" y="0"/>
                    <a:pt x="250" y="0"/>
                  </a:cubicBezTo>
                  <a:cubicBezTo>
                    <a:pt x="343" y="31"/>
                    <a:pt x="437" y="125"/>
                    <a:pt x="405" y="250"/>
                  </a:cubicBezTo>
                  <a:cubicBezTo>
                    <a:pt x="374" y="344"/>
                    <a:pt x="281" y="406"/>
                    <a:pt x="156" y="406"/>
                  </a:cubicBezTo>
                  <a:cubicBezTo>
                    <a:pt x="63" y="375"/>
                    <a:pt x="0" y="281"/>
                    <a:pt x="0" y="156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23@|5FFC:0|FBC:0|LFC:16777215|LBC:16777215"/>
            <p:cNvSpPr>
              <a:spLocks noChangeArrowheads="1"/>
            </p:cNvSpPr>
            <p:nvPr/>
          </p:nvSpPr>
          <p:spPr bwMode="auto">
            <a:xfrm>
              <a:off x="6118441" y="3433126"/>
              <a:ext cx="146472" cy="145045"/>
            </a:xfrm>
            <a:custGeom>
              <a:avLst/>
              <a:gdLst>
                <a:gd name="T0" fmla="*/ 32 w 439"/>
                <a:gd name="T1" fmla="*/ 187 h 438"/>
                <a:gd name="T2" fmla="*/ 32 w 439"/>
                <a:gd name="T3" fmla="*/ 187 h 438"/>
                <a:gd name="T4" fmla="*/ 250 w 439"/>
                <a:gd name="T5" fmla="*/ 31 h 438"/>
                <a:gd name="T6" fmla="*/ 407 w 439"/>
                <a:gd name="T7" fmla="*/ 281 h 438"/>
                <a:gd name="T8" fmla="*/ 188 w 439"/>
                <a:gd name="T9" fmla="*/ 437 h 438"/>
                <a:gd name="T10" fmla="*/ 32 w 439"/>
                <a:gd name="T11" fmla="*/ 18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2" y="187"/>
                  </a:moveTo>
                  <a:lnTo>
                    <a:pt x="32" y="187"/>
                  </a:lnTo>
                  <a:cubicBezTo>
                    <a:pt x="32" y="93"/>
                    <a:pt x="157" y="0"/>
                    <a:pt x="250" y="31"/>
                  </a:cubicBezTo>
                  <a:cubicBezTo>
                    <a:pt x="344" y="62"/>
                    <a:pt x="438" y="156"/>
                    <a:pt x="407" y="281"/>
                  </a:cubicBezTo>
                  <a:cubicBezTo>
                    <a:pt x="375" y="375"/>
                    <a:pt x="282" y="437"/>
                    <a:pt x="188" y="437"/>
                  </a:cubicBezTo>
                  <a:cubicBezTo>
                    <a:pt x="63" y="406"/>
                    <a:pt x="0" y="312"/>
                    <a:pt x="32" y="187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24@|5FFC:0|FBC:0|LFC:16777215|LBC:16777215"/>
            <p:cNvSpPr>
              <a:spLocks noChangeArrowheads="1"/>
            </p:cNvSpPr>
            <p:nvPr/>
          </p:nvSpPr>
          <p:spPr bwMode="auto">
            <a:xfrm>
              <a:off x="6294207" y="4335628"/>
              <a:ext cx="145007" cy="146510"/>
            </a:xfrm>
            <a:custGeom>
              <a:avLst/>
              <a:gdLst>
                <a:gd name="T0" fmla="*/ 62 w 438"/>
                <a:gd name="T1" fmla="*/ 344 h 439"/>
                <a:gd name="T2" fmla="*/ 62 w 438"/>
                <a:gd name="T3" fmla="*/ 344 h 439"/>
                <a:gd name="T4" fmla="*/ 125 w 438"/>
                <a:gd name="T5" fmla="*/ 63 h 439"/>
                <a:gd name="T6" fmla="*/ 375 w 438"/>
                <a:gd name="T7" fmla="*/ 125 h 439"/>
                <a:gd name="T8" fmla="*/ 343 w 438"/>
                <a:gd name="T9" fmla="*/ 407 h 439"/>
                <a:gd name="T10" fmla="*/ 62 w 438"/>
                <a:gd name="T11" fmla="*/ 34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62" y="344"/>
                  </a:moveTo>
                  <a:lnTo>
                    <a:pt x="62" y="344"/>
                  </a:lnTo>
                  <a:cubicBezTo>
                    <a:pt x="0" y="250"/>
                    <a:pt x="31" y="125"/>
                    <a:pt x="125" y="63"/>
                  </a:cubicBezTo>
                  <a:cubicBezTo>
                    <a:pt x="187" y="0"/>
                    <a:pt x="312" y="32"/>
                    <a:pt x="375" y="125"/>
                  </a:cubicBezTo>
                  <a:cubicBezTo>
                    <a:pt x="437" y="219"/>
                    <a:pt x="437" y="344"/>
                    <a:pt x="343" y="407"/>
                  </a:cubicBezTo>
                  <a:cubicBezTo>
                    <a:pt x="250" y="438"/>
                    <a:pt x="125" y="438"/>
                    <a:pt x="62" y="344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25@|5FFC:0|FBC:0|LFC:16777215|LBC:16777215"/>
            <p:cNvSpPr>
              <a:spLocks noChangeArrowheads="1"/>
            </p:cNvSpPr>
            <p:nvPr/>
          </p:nvSpPr>
          <p:spPr bwMode="auto">
            <a:xfrm>
              <a:off x="7955199" y="4666740"/>
              <a:ext cx="155261" cy="146510"/>
            </a:xfrm>
            <a:custGeom>
              <a:avLst/>
              <a:gdLst>
                <a:gd name="T0" fmla="*/ 125 w 469"/>
                <a:gd name="T1" fmla="*/ 63 h 439"/>
                <a:gd name="T2" fmla="*/ 125 w 469"/>
                <a:gd name="T3" fmla="*/ 63 h 439"/>
                <a:gd name="T4" fmla="*/ 406 w 469"/>
                <a:gd name="T5" fmla="*/ 125 h 439"/>
                <a:gd name="T6" fmla="*/ 343 w 469"/>
                <a:gd name="T7" fmla="*/ 375 h 439"/>
                <a:gd name="T8" fmla="*/ 62 w 469"/>
                <a:gd name="T9" fmla="*/ 344 h 439"/>
                <a:gd name="T10" fmla="*/ 125 w 469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25" y="63"/>
                  </a:moveTo>
                  <a:lnTo>
                    <a:pt x="125" y="63"/>
                  </a:lnTo>
                  <a:cubicBezTo>
                    <a:pt x="218" y="0"/>
                    <a:pt x="343" y="32"/>
                    <a:pt x="406" y="125"/>
                  </a:cubicBezTo>
                  <a:cubicBezTo>
                    <a:pt x="468" y="219"/>
                    <a:pt x="437" y="313"/>
                    <a:pt x="343" y="375"/>
                  </a:cubicBezTo>
                  <a:cubicBezTo>
                    <a:pt x="250" y="438"/>
                    <a:pt x="125" y="438"/>
                    <a:pt x="62" y="344"/>
                  </a:cubicBezTo>
                  <a:cubicBezTo>
                    <a:pt x="0" y="250"/>
                    <a:pt x="31" y="125"/>
                    <a:pt x="125" y="63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26@|5FFC:0|FBC:0|LFC:16777215|LBC:16777215"/>
            <p:cNvSpPr>
              <a:spLocks noChangeArrowheads="1"/>
            </p:cNvSpPr>
            <p:nvPr/>
          </p:nvSpPr>
          <p:spPr bwMode="auto">
            <a:xfrm>
              <a:off x="6626699" y="2674204"/>
              <a:ext cx="145007" cy="146510"/>
            </a:xfrm>
            <a:custGeom>
              <a:avLst/>
              <a:gdLst>
                <a:gd name="T0" fmla="*/ 93 w 438"/>
                <a:gd name="T1" fmla="*/ 63 h 439"/>
                <a:gd name="T2" fmla="*/ 93 w 438"/>
                <a:gd name="T3" fmla="*/ 63 h 439"/>
                <a:gd name="T4" fmla="*/ 375 w 438"/>
                <a:gd name="T5" fmla="*/ 94 h 439"/>
                <a:gd name="T6" fmla="*/ 312 w 438"/>
                <a:gd name="T7" fmla="*/ 375 h 439"/>
                <a:gd name="T8" fmla="*/ 62 w 438"/>
                <a:gd name="T9" fmla="*/ 313 h 439"/>
                <a:gd name="T10" fmla="*/ 93 w 438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63"/>
                  </a:moveTo>
                  <a:lnTo>
                    <a:pt x="93" y="63"/>
                  </a:lnTo>
                  <a:cubicBezTo>
                    <a:pt x="187" y="0"/>
                    <a:pt x="312" y="0"/>
                    <a:pt x="375" y="94"/>
                  </a:cubicBezTo>
                  <a:cubicBezTo>
                    <a:pt x="437" y="188"/>
                    <a:pt x="406" y="313"/>
                    <a:pt x="312" y="375"/>
                  </a:cubicBezTo>
                  <a:cubicBezTo>
                    <a:pt x="250" y="438"/>
                    <a:pt x="125" y="407"/>
                    <a:pt x="62" y="313"/>
                  </a:cubicBezTo>
                  <a:cubicBezTo>
                    <a:pt x="0" y="219"/>
                    <a:pt x="0" y="94"/>
                    <a:pt x="93" y="63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28@|5FFC:0|FBC:0|LFC:16777215|LBC:16777215"/>
            <p:cNvSpPr>
              <a:spLocks noChangeArrowheads="1"/>
            </p:cNvSpPr>
            <p:nvPr/>
          </p:nvSpPr>
          <p:spPr bwMode="auto">
            <a:xfrm>
              <a:off x="9698215" y="4874785"/>
              <a:ext cx="134754" cy="136255"/>
            </a:xfrm>
            <a:custGeom>
              <a:avLst/>
              <a:gdLst>
                <a:gd name="T0" fmla="*/ 187 w 407"/>
                <a:gd name="T1" fmla="*/ 0 h 408"/>
                <a:gd name="T2" fmla="*/ 187 w 407"/>
                <a:gd name="T3" fmla="*/ 0 h 408"/>
                <a:gd name="T4" fmla="*/ 406 w 407"/>
                <a:gd name="T5" fmla="*/ 219 h 408"/>
                <a:gd name="T6" fmla="*/ 187 w 407"/>
                <a:gd name="T7" fmla="*/ 407 h 408"/>
                <a:gd name="T8" fmla="*/ 0 w 407"/>
                <a:gd name="T9" fmla="*/ 219 h 408"/>
                <a:gd name="T10" fmla="*/ 187 w 407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  <a:cubicBezTo>
                    <a:pt x="93" y="407"/>
                    <a:pt x="0" y="313"/>
                    <a:pt x="0" y="219"/>
                  </a:cubicBezTo>
                  <a:cubicBezTo>
                    <a:pt x="0" y="94"/>
                    <a:pt x="93" y="0"/>
                    <a:pt x="187" y="0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29@|5FFC:0|FBC:0|LFC:16777215|LBC:16777215"/>
            <p:cNvSpPr>
              <a:spLocks noChangeArrowheads="1"/>
            </p:cNvSpPr>
            <p:nvPr/>
          </p:nvSpPr>
          <p:spPr bwMode="auto">
            <a:xfrm>
              <a:off x="9698215" y="2477880"/>
              <a:ext cx="134754" cy="134789"/>
            </a:xfrm>
            <a:custGeom>
              <a:avLst/>
              <a:gdLst>
                <a:gd name="T0" fmla="*/ 187 w 407"/>
                <a:gd name="T1" fmla="*/ 0 h 407"/>
                <a:gd name="T2" fmla="*/ 187 w 407"/>
                <a:gd name="T3" fmla="*/ 0 h 407"/>
                <a:gd name="T4" fmla="*/ 406 w 407"/>
                <a:gd name="T5" fmla="*/ 187 h 407"/>
                <a:gd name="T6" fmla="*/ 187 w 407"/>
                <a:gd name="T7" fmla="*/ 406 h 407"/>
                <a:gd name="T8" fmla="*/ 0 w 407"/>
                <a:gd name="T9" fmla="*/ 187 h 407"/>
                <a:gd name="T10" fmla="*/ 18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  <a:cubicBezTo>
                    <a:pt x="93" y="406"/>
                    <a:pt x="0" y="312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30@|5FFC:0|FBC:0|LFC:16777215|LBC:16777215"/>
            <p:cNvSpPr>
              <a:spLocks noChangeArrowheads="1"/>
            </p:cNvSpPr>
            <p:nvPr/>
          </p:nvSpPr>
          <p:spPr bwMode="auto">
            <a:xfrm>
              <a:off x="10902214" y="3682193"/>
              <a:ext cx="134754" cy="124534"/>
            </a:xfrm>
            <a:custGeom>
              <a:avLst/>
              <a:gdLst>
                <a:gd name="T0" fmla="*/ 406 w 407"/>
                <a:gd name="T1" fmla="*/ 187 h 375"/>
                <a:gd name="T2" fmla="*/ 406 w 407"/>
                <a:gd name="T3" fmla="*/ 187 h 375"/>
                <a:gd name="T4" fmla="*/ 187 w 407"/>
                <a:gd name="T5" fmla="*/ 374 h 375"/>
                <a:gd name="T6" fmla="*/ 0 w 407"/>
                <a:gd name="T7" fmla="*/ 187 h 375"/>
                <a:gd name="T8" fmla="*/ 187 w 407"/>
                <a:gd name="T9" fmla="*/ 0 h 375"/>
                <a:gd name="T10" fmla="*/ 406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406" y="187"/>
                  </a:moveTo>
                  <a:lnTo>
                    <a:pt x="406" y="187"/>
                  </a:lnTo>
                  <a:cubicBezTo>
                    <a:pt x="406" y="311"/>
                    <a:pt x="312" y="374"/>
                    <a:pt x="187" y="374"/>
                  </a:cubicBezTo>
                  <a:cubicBezTo>
                    <a:pt x="93" y="374"/>
                    <a:pt x="0" y="311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31@|5FFC:0|FBC:0|LFC:16777215|LBC:16777215"/>
            <p:cNvSpPr>
              <a:spLocks noChangeArrowheads="1"/>
            </p:cNvSpPr>
            <p:nvPr/>
          </p:nvSpPr>
          <p:spPr bwMode="auto">
            <a:xfrm>
              <a:off x="10538964" y="2819249"/>
              <a:ext cx="145007" cy="145044"/>
            </a:xfrm>
            <a:custGeom>
              <a:avLst/>
              <a:gdLst>
                <a:gd name="T0" fmla="*/ 375 w 438"/>
                <a:gd name="T1" fmla="*/ 93 h 438"/>
                <a:gd name="T2" fmla="*/ 375 w 438"/>
                <a:gd name="T3" fmla="*/ 93 h 438"/>
                <a:gd name="T4" fmla="*/ 375 w 438"/>
                <a:gd name="T5" fmla="*/ 375 h 438"/>
                <a:gd name="T6" fmla="*/ 94 w 438"/>
                <a:gd name="T7" fmla="*/ 375 h 438"/>
                <a:gd name="T8" fmla="*/ 94 w 438"/>
                <a:gd name="T9" fmla="*/ 93 h 438"/>
                <a:gd name="T10" fmla="*/ 375 w 438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93"/>
                  </a:moveTo>
                  <a:lnTo>
                    <a:pt x="375" y="93"/>
                  </a:lnTo>
                  <a:cubicBezTo>
                    <a:pt x="437" y="156"/>
                    <a:pt x="437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  <a:cubicBezTo>
                    <a:pt x="156" y="0"/>
                    <a:pt x="281" y="0"/>
                    <a:pt x="375" y="93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32@|5FFC:0|FBC:0|LFC:16777215|LBC:16777215"/>
            <p:cNvSpPr>
              <a:spLocks noChangeArrowheads="1"/>
            </p:cNvSpPr>
            <p:nvPr/>
          </p:nvSpPr>
          <p:spPr bwMode="auto">
            <a:xfrm>
              <a:off x="8847213" y="2819249"/>
              <a:ext cx="146472" cy="145044"/>
            </a:xfrm>
            <a:custGeom>
              <a:avLst/>
              <a:gdLst>
                <a:gd name="T0" fmla="*/ 344 w 439"/>
                <a:gd name="T1" fmla="*/ 375 h 438"/>
                <a:gd name="T2" fmla="*/ 344 w 439"/>
                <a:gd name="T3" fmla="*/ 375 h 438"/>
                <a:gd name="T4" fmla="*/ 63 w 439"/>
                <a:gd name="T5" fmla="*/ 375 h 438"/>
                <a:gd name="T6" fmla="*/ 63 w 439"/>
                <a:gd name="T7" fmla="*/ 93 h 438"/>
                <a:gd name="T8" fmla="*/ 344 w 439"/>
                <a:gd name="T9" fmla="*/ 93 h 438"/>
                <a:gd name="T10" fmla="*/ 344 w 439"/>
                <a:gd name="T11" fmla="*/ 37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44" y="375"/>
                  </a:moveTo>
                  <a:lnTo>
                    <a:pt x="344" y="375"/>
                  </a:lnTo>
                  <a:cubicBezTo>
                    <a:pt x="281" y="437"/>
                    <a:pt x="156" y="437"/>
                    <a:pt x="63" y="375"/>
                  </a:cubicBezTo>
                  <a:cubicBezTo>
                    <a:pt x="0" y="281"/>
                    <a:pt x="0" y="156"/>
                    <a:pt x="63" y="93"/>
                  </a:cubicBezTo>
                  <a:cubicBezTo>
                    <a:pt x="156" y="0"/>
                    <a:pt x="281" y="0"/>
                    <a:pt x="344" y="93"/>
                  </a:cubicBezTo>
                  <a:cubicBezTo>
                    <a:pt x="438" y="156"/>
                    <a:pt x="438" y="281"/>
                    <a:pt x="344" y="375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33@|5FFC:0|FBC:0|LFC:16777215|LBC:16777215"/>
            <p:cNvSpPr>
              <a:spLocks noChangeArrowheads="1"/>
            </p:cNvSpPr>
            <p:nvPr/>
          </p:nvSpPr>
          <p:spPr bwMode="auto">
            <a:xfrm>
              <a:off x="10538964" y="4521696"/>
              <a:ext cx="145007" cy="145044"/>
            </a:xfrm>
            <a:custGeom>
              <a:avLst/>
              <a:gdLst>
                <a:gd name="T0" fmla="*/ 375 w 438"/>
                <a:gd name="T1" fmla="*/ 344 h 438"/>
                <a:gd name="T2" fmla="*/ 375 w 438"/>
                <a:gd name="T3" fmla="*/ 344 h 438"/>
                <a:gd name="T4" fmla="*/ 94 w 438"/>
                <a:gd name="T5" fmla="*/ 344 h 438"/>
                <a:gd name="T6" fmla="*/ 94 w 438"/>
                <a:gd name="T7" fmla="*/ 62 h 438"/>
                <a:gd name="T8" fmla="*/ 375 w 438"/>
                <a:gd name="T9" fmla="*/ 62 h 438"/>
                <a:gd name="T10" fmla="*/ 375 w 438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344"/>
                  </a:moveTo>
                  <a:lnTo>
                    <a:pt x="375" y="344"/>
                  </a:lnTo>
                  <a:cubicBezTo>
                    <a:pt x="281" y="437"/>
                    <a:pt x="156" y="437"/>
                    <a:pt x="94" y="344"/>
                  </a:cubicBez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7" y="156"/>
                    <a:pt x="437" y="281"/>
                    <a:pt x="375" y="344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34@|5FFC:0|FBC:0|LFC:16777215|LBC:16777215"/>
            <p:cNvSpPr>
              <a:spLocks noChangeArrowheads="1"/>
            </p:cNvSpPr>
            <p:nvPr/>
          </p:nvSpPr>
          <p:spPr bwMode="auto">
            <a:xfrm>
              <a:off x="10155207" y="2559926"/>
              <a:ext cx="145007" cy="155301"/>
            </a:xfrm>
            <a:custGeom>
              <a:avLst/>
              <a:gdLst>
                <a:gd name="T0" fmla="*/ 281 w 438"/>
                <a:gd name="T1" fmla="*/ 31 h 469"/>
                <a:gd name="T2" fmla="*/ 281 w 438"/>
                <a:gd name="T3" fmla="*/ 31 h 469"/>
                <a:gd name="T4" fmla="*/ 406 w 438"/>
                <a:gd name="T5" fmla="*/ 312 h 469"/>
                <a:gd name="T6" fmla="*/ 125 w 438"/>
                <a:gd name="T7" fmla="*/ 406 h 469"/>
                <a:gd name="T8" fmla="*/ 31 w 438"/>
                <a:gd name="T9" fmla="*/ 156 h 469"/>
                <a:gd name="T10" fmla="*/ 281 w 438"/>
                <a:gd name="T11" fmla="*/ 3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69">
                  <a:moveTo>
                    <a:pt x="281" y="31"/>
                  </a:moveTo>
                  <a:lnTo>
                    <a:pt x="281" y="31"/>
                  </a:lnTo>
                  <a:cubicBezTo>
                    <a:pt x="375" y="93"/>
                    <a:pt x="437" y="187"/>
                    <a:pt x="406" y="312"/>
                  </a:cubicBezTo>
                  <a:cubicBezTo>
                    <a:pt x="343" y="406"/>
                    <a:pt x="250" y="468"/>
                    <a:pt x="125" y="406"/>
                  </a:cubicBezTo>
                  <a:cubicBezTo>
                    <a:pt x="31" y="375"/>
                    <a:pt x="0" y="250"/>
                    <a:pt x="31" y="156"/>
                  </a:cubicBezTo>
                  <a:cubicBezTo>
                    <a:pt x="62" y="62"/>
                    <a:pt x="187" y="0"/>
                    <a:pt x="281" y="31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35@|5FFC:0|FBC:0|LFC:16777215|LBC:16777215"/>
            <p:cNvSpPr>
              <a:spLocks noChangeArrowheads="1"/>
            </p:cNvSpPr>
            <p:nvPr/>
          </p:nvSpPr>
          <p:spPr bwMode="auto">
            <a:xfrm>
              <a:off x="8577705" y="3214826"/>
              <a:ext cx="155261" cy="146510"/>
            </a:xfrm>
            <a:custGeom>
              <a:avLst/>
              <a:gdLst>
                <a:gd name="T0" fmla="*/ 437 w 469"/>
                <a:gd name="T1" fmla="*/ 282 h 439"/>
                <a:gd name="T2" fmla="*/ 437 w 469"/>
                <a:gd name="T3" fmla="*/ 282 h 439"/>
                <a:gd name="T4" fmla="*/ 156 w 469"/>
                <a:gd name="T5" fmla="*/ 407 h 439"/>
                <a:gd name="T6" fmla="*/ 62 w 469"/>
                <a:gd name="T7" fmla="*/ 125 h 439"/>
                <a:gd name="T8" fmla="*/ 312 w 469"/>
                <a:gd name="T9" fmla="*/ 32 h 439"/>
                <a:gd name="T10" fmla="*/ 437 w 469"/>
                <a:gd name="T11" fmla="*/ 28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437" y="282"/>
                  </a:moveTo>
                  <a:lnTo>
                    <a:pt x="437" y="282"/>
                  </a:lnTo>
                  <a:cubicBezTo>
                    <a:pt x="375" y="407"/>
                    <a:pt x="250" y="438"/>
                    <a:pt x="156" y="407"/>
                  </a:cubicBezTo>
                  <a:cubicBezTo>
                    <a:pt x="62" y="344"/>
                    <a:pt x="0" y="250"/>
                    <a:pt x="62" y="125"/>
                  </a:cubicBezTo>
                  <a:cubicBezTo>
                    <a:pt x="93" y="32"/>
                    <a:pt x="218" y="0"/>
                    <a:pt x="312" y="32"/>
                  </a:cubicBezTo>
                  <a:cubicBezTo>
                    <a:pt x="406" y="63"/>
                    <a:pt x="468" y="188"/>
                    <a:pt x="437" y="282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36@|5FFC:0|FBC:0|LFC:16777215|LBC:16777215"/>
            <p:cNvSpPr>
              <a:spLocks noChangeArrowheads="1"/>
            </p:cNvSpPr>
            <p:nvPr/>
          </p:nvSpPr>
          <p:spPr bwMode="auto">
            <a:xfrm>
              <a:off x="10798219" y="4127583"/>
              <a:ext cx="156724" cy="156766"/>
            </a:xfrm>
            <a:custGeom>
              <a:avLst/>
              <a:gdLst>
                <a:gd name="T0" fmla="*/ 406 w 470"/>
                <a:gd name="T1" fmla="*/ 313 h 470"/>
                <a:gd name="T2" fmla="*/ 406 w 470"/>
                <a:gd name="T3" fmla="*/ 313 h 470"/>
                <a:gd name="T4" fmla="*/ 156 w 470"/>
                <a:gd name="T5" fmla="*/ 407 h 470"/>
                <a:gd name="T6" fmla="*/ 31 w 470"/>
                <a:gd name="T7" fmla="*/ 157 h 470"/>
                <a:gd name="T8" fmla="*/ 313 w 470"/>
                <a:gd name="T9" fmla="*/ 32 h 470"/>
                <a:gd name="T10" fmla="*/ 406 w 470"/>
                <a:gd name="T11" fmla="*/ 31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6" y="313"/>
                  </a:moveTo>
                  <a:lnTo>
                    <a:pt x="406" y="313"/>
                  </a:lnTo>
                  <a:cubicBezTo>
                    <a:pt x="375" y="407"/>
                    <a:pt x="250" y="469"/>
                    <a:pt x="156" y="407"/>
                  </a:cubicBezTo>
                  <a:cubicBezTo>
                    <a:pt x="63" y="375"/>
                    <a:pt x="0" y="250"/>
                    <a:pt x="31" y="157"/>
                  </a:cubicBezTo>
                  <a:cubicBezTo>
                    <a:pt x="94" y="63"/>
                    <a:pt x="219" y="0"/>
                    <a:pt x="313" y="32"/>
                  </a:cubicBezTo>
                  <a:cubicBezTo>
                    <a:pt x="406" y="94"/>
                    <a:pt x="469" y="219"/>
                    <a:pt x="406" y="313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37@|5FFC:0|FBC:0|LFC:16777215|LBC:16777215"/>
            <p:cNvSpPr>
              <a:spLocks noChangeArrowheads="1"/>
            </p:cNvSpPr>
            <p:nvPr/>
          </p:nvSpPr>
          <p:spPr bwMode="auto">
            <a:xfrm>
              <a:off x="10798219" y="3214826"/>
              <a:ext cx="156724" cy="146510"/>
            </a:xfrm>
            <a:custGeom>
              <a:avLst/>
              <a:gdLst>
                <a:gd name="T0" fmla="*/ 406 w 470"/>
                <a:gd name="T1" fmla="*/ 125 h 439"/>
                <a:gd name="T2" fmla="*/ 406 w 470"/>
                <a:gd name="T3" fmla="*/ 125 h 439"/>
                <a:gd name="T4" fmla="*/ 313 w 470"/>
                <a:gd name="T5" fmla="*/ 407 h 439"/>
                <a:gd name="T6" fmla="*/ 31 w 470"/>
                <a:gd name="T7" fmla="*/ 282 h 439"/>
                <a:gd name="T8" fmla="*/ 156 w 470"/>
                <a:gd name="T9" fmla="*/ 32 h 439"/>
                <a:gd name="T10" fmla="*/ 406 w 470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6" y="125"/>
                  </a:moveTo>
                  <a:lnTo>
                    <a:pt x="406" y="125"/>
                  </a:lnTo>
                  <a:cubicBezTo>
                    <a:pt x="469" y="250"/>
                    <a:pt x="406" y="344"/>
                    <a:pt x="313" y="407"/>
                  </a:cubicBezTo>
                  <a:cubicBezTo>
                    <a:pt x="219" y="438"/>
                    <a:pt x="94" y="407"/>
                    <a:pt x="31" y="282"/>
                  </a:cubicBezTo>
                  <a:cubicBezTo>
                    <a:pt x="0" y="188"/>
                    <a:pt x="63" y="63"/>
                    <a:pt x="156" y="32"/>
                  </a:cubicBezTo>
                  <a:cubicBezTo>
                    <a:pt x="250" y="0"/>
                    <a:pt x="375" y="32"/>
                    <a:pt x="406" y="125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38@|5FFC:0|FBC:0|LFC:16777215|LBC:16777215"/>
            <p:cNvSpPr>
              <a:spLocks noChangeArrowheads="1"/>
            </p:cNvSpPr>
            <p:nvPr/>
          </p:nvSpPr>
          <p:spPr bwMode="auto">
            <a:xfrm>
              <a:off x="9230969" y="2559926"/>
              <a:ext cx="146472" cy="155301"/>
            </a:xfrm>
            <a:custGeom>
              <a:avLst/>
              <a:gdLst>
                <a:gd name="T0" fmla="*/ 313 w 439"/>
                <a:gd name="T1" fmla="*/ 406 h 469"/>
                <a:gd name="T2" fmla="*/ 313 w 439"/>
                <a:gd name="T3" fmla="*/ 406 h 469"/>
                <a:gd name="T4" fmla="*/ 32 w 439"/>
                <a:gd name="T5" fmla="*/ 312 h 469"/>
                <a:gd name="T6" fmla="*/ 157 w 439"/>
                <a:gd name="T7" fmla="*/ 31 h 469"/>
                <a:gd name="T8" fmla="*/ 406 w 439"/>
                <a:gd name="T9" fmla="*/ 156 h 469"/>
                <a:gd name="T10" fmla="*/ 313 w 439"/>
                <a:gd name="T11" fmla="*/ 40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69">
                  <a:moveTo>
                    <a:pt x="313" y="406"/>
                  </a:moveTo>
                  <a:lnTo>
                    <a:pt x="313" y="406"/>
                  </a:lnTo>
                  <a:cubicBezTo>
                    <a:pt x="188" y="468"/>
                    <a:pt x="94" y="406"/>
                    <a:pt x="32" y="312"/>
                  </a:cubicBezTo>
                  <a:cubicBezTo>
                    <a:pt x="0" y="187"/>
                    <a:pt x="63" y="93"/>
                    <a:pt x="157" y="31"/>
                  </a:cubicBezTo>
                  <a:cubicBezTo>
                    <a:pt x="250" y="0"/>
                    <a:pt x="375" y="62"/>
                    <a:pt x="406" y="156"/>
                  </a:cubicBezTo>
                  <a:cubicBezTo>
                    <a:pt x="438" y="250"/>
                    <a:pt x="406" y="375"/>
                    <a:pt x="313" y="406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39@|5FFC:0|FBC:0|LFC:16777215|LBC:16777215"/>
            <p:cNvSpPr>
              <a:spLocks noChangeArrowheads="1"/>
            </p:cNvSpPr>
            <p:nvPr/>
          </p:nvSpPr>
          <p:spPr bwMode="auto">
            <a:xfrm>
              <a:off x="10155207" y="4781018"/>
              <a:ext cx="145007" cy="146510"/>
            </a:xfrm>
            <a:custGeom>
              <a:avLst/>
              <a:gdLst>
                <a:gd name="T0" fmla="*/ 281 w 438"/>
                <a:gd name="T1" fmla="*/ 406 h 439"/>
                <a:gd name="T2" fmla="*/ 281 w 438"/>
                <a:gd name="T3" fmla="*/ 406 h 439"/>
                <a:gd name="T4" fmla="*/ 31 w 438"/>
                <a:gd name="T5" fmla="*/ 281 h 439"/>
                <a:gd name="T6" fmla="*/ 125 w 438"/>
                <a:gd name="T7" fmla="*/ 31 h 439"/>
                <a:gd name="T8" fmla="*/ 406 w 438"/>
                <a:gd name="T9" fmla="*/ 156 h 439"/>
                <a:gd name="T10" fmla="*/ 281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281" y="406"/>
                  </a:moveTo>
                  <a:lnTo>
                    <a:pt x="281" y="406"/>
                  </a:lnTo>
                  <a:cubicBezTo>
                    <a:pt x="187" y="438"/>
                    <a:pt x="62" y="406"/>
                    <a:pt x="31" y="281"/>
                  </a:cubicBezTo>
                  <a:cubicBezTo>
                    <a:pt x="0" y="188"/>
                    <a:pt x="31" y="63"/>
                    <a:pt x="125" y="31"/>
                  </a:cubicBez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375" y="344"/>
                    <a:pt x="281" y="406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40@|5FFC:0|FBC:0|LFC:16777215|LBC:16777215"/>
            <p:cNvSpPr>
              <a:spLocks noChangeArrowheads="1"/>
            </p:cNvSpPr>
            <p:nvPr/>
          </p:nvSpPr>
          <p:spPr bwMode="auto">
            <a:xfrm>
              <a:off x="9926711" y="4854273"/>
              <a:ext cx="146472" cy="134789"/>
            </a:xfrm>
            <a:custGeom>
              <a:avLst/>
              <a:gdLst>
                <a:gd name="T0" fmla="*/ 188 w 439"/>
                <a:gd name="T1" fmla="*/ 0 h 407"/>
                <a:gd name="T2" fmla="*/ 188 w 439"/>
                <a:gd name="T3" fmla="*/ 0 h 407"/>
                <a:gd name="T4" fmla="*/ 406 w 439"/>
                <a:gd name="T5" fmla="*/ 156 h 407"/>
                <a:gd name="T6" fmla="*/ 250 w 439"/>
                <a:gd name="T7" fmla="*/ 406 h 407"/>
                <a:gd name="T8" fmla="*/ 31 w 439"/>
                <a:gd name="T9" fmla="*/ 250 h 407"/>
                <a:gd name="T10" fmla="*/ 188 w 439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188" y="0"/>
                  </a:moveTo>
                  <a:lnTo>
                    <a:pt x="188" y="0"/>
                  </a:lnTo>
                  <a:cubicBezTo>
                    <a:pt x="281" y="0"/>
                    <a:pt x="406" y="62"/>
                    <a:pt x="406" y="156"/>
                  </a:cubicBezTo>
                  <a:cubicBezTo>
                    <a:pt x="438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3" y="31"/>
                    <a:pt x="188" y="0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41@|5FFC:0|FBC:0|LFC:16777215|LBC:16777215"/>
            <p:cNvSpPr>
              <a:spLocks noChangeArrowheads="1"/>
            </p:cNvSpPr>
            <p:nvPr/>
          </p:nvSpPr>
          <p:spPr bwMode="auto">
            <a:xfrm>
              <a:off x="9459466" y="2498392"/>
              <a:ext cx="145007" cy="146510"/>
            </a:xfrm>
            <a:custGeom>
              <a:avLst/>
              <a:gdLst>
                <a:gd name="T0" fmla="*/ 187 w 438"/>
                <a:gd name="T1" fmla="*/ 0 h 439"/>
                <a:gd name="T2" fmla="*/ 187 w 438"/>
                <a:gd name="T3" fmla="*/ 0 h 439"/>
                <a:gd name="T4" fmla="*/ 406 w 438"/>
                <a:gd name="T5" fmla="*/ 156 h 439"/>
                <a:gd name="T6" fmla="*/ 250 w 438"/>
                <a:gd name="T7" fmla="*/ 406 h 439"/>
                <a:gd name="T8" fmla="*/ 31 w 438"/>
                <a:gd name="T9" fmla="*/ 250 h 439"/>
                <a:gd name="T10" fmla="*/ 187 w 438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87" y="0"/>
                  </a:moveTo>
                  <a:lnTo>
                    <a:pt x="187" y="0"/>
                  </a:lnTo>
                  <a:cubicBezTo>
                    <a:pt x="281" y="0"/>
                    <a:pt x="375" y="63"/>
                    <a:pt x="406" y="156"/>
                  </a:cubicBezTo>
                  <a:cubicBezTo>
                    <a:pt x="437" y="281"/>
                    <a:pt x="375" y="375"/>
                    <a:pt x="250" y="406"/>
                  </a:cubicBezTo>
                  <a:cubicBezTo>
                    <a:pt x="156" y="438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42@|5FFC:0|FBC:0|LFC:16777215|LBC:16777215"/>
            <p:cNvSpPr>
              <a:spLocks noChangeArrowheads="1"/>
            </p:cNvSpPr>
            <p:nvPr/>
          </p:nvSpPr>
          <p:spPr bwMode="auto">
            <a:xfrm>
              <a:off x="10871455" y="3443382"/>
              <a:ext cx="145007" cy="134789"/>
            </a:xfrm>
            <a:custGeom>
              <a:avLst/>
              <a:gdLst>
                <a:gd name="T0" fmla="*/ 406 w 438"/>
                <a:gd name="T1" fmla="*/ 156 h 407"/>
                <a:gd name="T2" fmla="*/ 406 w 438"/>
                <a:gd name="T3" fmla="*/ 156 h 407"/>
                <a:gd name="T4" fmla="*/ 250 w 438"/>
                <a:gd name="T5" fmla="*/ 406 h 407"/>
                <a:gd name="T6" fmla="*/ 31 w 438"/>
                <a:gd name="T7" fmla="*/ 250 h 407"/>
                <a:gd name="T8" fmla="*/ 187 w 438"/>
                <a:gd name="T9" fmla="*/ 0 h 407"/>
                <a:gd name="T10" fmla="*/ 406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6" y="156"/>
                  </a:moveTo>
                  <a:lnTo>
                    <a:pt x="406" y="156"/>
                  </a:lnTo>
                  <a:cubicBezTo>
                    <a:pt x="437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  <a:cubicBezTo>
                    <a:pt x="281" y="0"/>
                    <a:pt x="375" y="62"/>
                    <a:pt x="406" y="156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43@|5FFC:0|FBC:0|LFC:16777215|LBC:16777215"/>
            <p:cNvSpPr>
              <a:spLocks noChangeArrowheads="1"/>
            </p:cNvSpPr>
            <p:nvPr/>
          </p:nvSpPr>
          <p:spPr bwMode="auto">
            <a:xfrm>
              <a:off x="10352944" y="2674204"/>
              <a:ext cx="156724" cy="146510"/>
            </a:xfrm>
            <a:custGeom>
              <a:avLst/>
              <a:gdLst>
                <a:gd name="T0" fmla="*/ 344 w 470"/>
                <a:gd name="T1" fmla="*/ 63 h 439"/>
                <a:gd name="T2" fmla="*/ 344 w 470"/>
                <a:gd name="T3" fmla="*/ 63 h 439"/>
                <a:gd name="T4" fmla="*/ 407 w 470"/>
                <a:gd name="T5" fmla="*/ 313 h 439"/>
                <a:gd name="T6" fmla="*/ 125 w 470"/>
                <a:gd name="T7" fmla="*/ 375 h 439"/>
                <a:gd name="T8" fmla="*/ 63 w 470"/>
                <a:gd name="T9" fmla="*/ 94 h 439"/>
                <a:gd name="T10" fmla="*/ 344 w 470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44" y="63"/>
                  </a:moveTo>
                  <a:lnTo>
                    <a:pt x="344" y="63"/>
                  </a:lnTo>
                  <a:cubicBezTo>
                    <a:pt x="438" y="125"/>
                    <a:pt x="469" y="250"/>
                    <a:pt x="407" y="313"/>
                  </a:cubicBez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44@|5FFC:0|FBC:0|LFC:16777215|LBC:16777215"/>
            <p:cNvSpPr>
              <a:spLocks noChangeArrowheads="1"/>
            </p:cNvSpPr>
            <p:nvPr/>
          </p:nvSpPr>
          <p:spPr bwMode="auto">
            <a:xfrm>
              <a:off x="8691953" y="3006782"/>
              <a:ext cx="156724" cy="146510"/>
            </a:xfrm>
            <a:custGeom>
              <a:avLst/>
              <a:gdLst>
                <a:gd name="T0" fmla="*/ 407 w 470"/>
                <a:gd name="T1" fmla="*/ 313 h 439"/>
                <a:gd name="T2" fmla="*/ 407 w 470"/>
                <a:gd name="T3" fmla="*/ 313 h 439"/>
                <a:gd name="T4" fmla="*/ 125 w 470"/>
                <a:gd name="T5" fmla="*/ 375 h 439"/>
                <a:gd name="T6" fmla="*/ 63 w 470"/>
                <a:gd name="T7" fmla="*/ 94 h 439"/>
                <a:gd name="T8" fmla="*/ 344 w 470"/>
                <a:gd name="T9" fmla="*/ 63 h 439"/>
                <a:gd name="T10" fmla="*/ 407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313"/>
                  </a:moveTo>
                  <a:lnTo>
                    <a:pt x="407" y="313"/>
                  </a:ln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  <a:cubicBezTo>
                    <a:pt x="438" y="125"/>
                    <a:pt x="469" y="219"/>
                    <a:pt x="407" y="313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45@|5FFC:0|FBC:0|LFC:16777215|LBC:16777215"/>
            <p:cNvSpPr>
              <a:spLocks noChangeArrowheads="1"/>
            </p:cNvSpPr>
            <p:nvPr/>
          </p:nvSpPr>
          <p:spPr bwMode="auto">
            <a:xfrm>
              <a:off x="10683971" y="4335628"/>
              <a:ext cx="156724" cy="156766"/>
            </a:xfrm>
            <a:custGeom>
              <a:avLst/>
              <a:gdLst>
                <a:gd name="T0" fmla="*/ 407 w 470"/>
                <a:gd name="T1" fmla="*/ 344 h 470"/>
                <a:gd name="T2" fmla="*/ 407 w 470"/>
                <a:gd name="T3" fmla="*/ 344 h 470"/>
                <a:gd name="T4" fmla="*/ 125 w 470"/>
                <a:gd name="T5" fmla="*/ 407 h 470"/>
                <a:gd name="T6" fmla="*/ 63 w 470"/>
                <a:gd name="T7" fmla="*/ 125 h 470"/>
                <a:gd name="T8" fmla="*/ 344 w 470"/>
                <a:gd name="T9" fmla="*/ 63 h 470"/>
                <a:gd name="T10" fmla="*/ 407 w 470"/>
                <a:gd name="T11" fmla="*/ 34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7" y="344"/>
                  </a:moveTo>
                  <a:lnTo>
                    <a:pt x="407" y="344"/>
                  </a:lnTo>
                  <a:cubicBezTo>
                    <a:pt x="344" y="438"/>
                    <a:pt x="219" y="469"/>
                    <a:pt x="125" y="407"/>
                  </a:cubicBezTo>
                  <a:cubicBezTo>
                    <a:pt x="32" y="344"/>
                    <a:pt x="0" y="219"/>
                    <a:pt x="63" y="125"/>
                  </a:cubicBezTo>
                  <a:cubicBezTo>
                    <a:pt x="125" y="32"/>
                    <a:pt x="250" y="0"/>
                    <a:pt x="344" y="63"/>
                  </a:cubicBezTo>
                  <a:cubicBezTo>
                    <a:pt x="438" y="125"/>
                    <a:pt x="469" y="250"/>
                    <a:pt x="407" y="344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46@|5FFC:0|FBC:0|LFC:16777215|LBC:16777215"/>
            <p:cNvSpPr>
              <a:spLocks noChangeArrowheads="1"/>
            </p:cNvSpPr>
            <p:nvPr/>
          </p:nvSpPr>
          <p:spPr bwMode="auto">
            <a:xfrm>
              <a:off x="9926711" y="2498392"/>
              <a:ext cx="146472" cy="146510"/>
            </a:xfrm>
            <a:custGeom>
              <a:avLst/>
              <a:gdLst>
                <a:gd name="T0" fmla="*/ 250 w 439"/>
                <a:gd name="T1" fmla="*/ 0 h 439"/>
                <a:gd name="T2" fmla="*/ 250 w 439"/>
                <a:gd name="T3" fmla="*/ 0 h 439"/>
                <a:gd name="T4" fmla="*/ 406 w 439"/>
                <a:gd name="T5" fmla="*/ 250 h 439"/>
                <a:gd name="T6" fmla="*/ 188 w 439"/>
                <a:gd name="T7" fmla="*/ 406 h 439"/>
                <a:gd name="T8" fmla="*/ 31 w 439"/>
                <a:gd name="T9" fmla="*/ 156 h 439"/>
                <a:gd name="T10" fmla="*/ 250 w 439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250" y="0"/>
                  </a:moveTo>
                  <a:lnTo>
                    <a:pt x="250" y="0"/>
                  </a:lnTo>
                  <a:cubicBezTo>
                    <a:pt x="375" y="31"/>
                    <a:pt x="438" y="125"/>
                    <a:pt x="406" y="250"/>
                  </a:cubicBezTo>
                  <a:cubicBezTo>
                    <a:pt x="406" y="344"/>
                    <a:pt x="281" y="438"/>
                    <a:pt x="188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47@|5FFC:0|FBC:0|LFC:16777215|LBC:16777215"/>
            <p:cNvSpPr>
              <a:spLocks noChangeArrowheads="1"/>
            </p:cNvSpPr>
            <p:nvPr/>
          </p:nvSpPr>
          <p:spPr bwMode="auto">
            <a:xfrm>
              <a:off x="8516187" y="3443382"/>
              <a:ext cx="145007" cy="134789"/>
            </a:xfrm>
            <a:custGeom>
              <a:avLst/>
              <a:gdLst>
                <a:gd name="T0" fmla="*/ 405 w 438"/>
                <a:gd name="T1" fmla="*/ 250 h 407"/>
                <a:gd name="T2" fmla="*/ 405 w 438"/>
                <a:gd name="T3" fmla="*/ 250 h 407"/>
                <a:gd name="T4" fmla="*/ 187 w 438"/>
                <a:gd name="T5" fmla="*/ 406 h 407"/>
                <a:gd name="T6" fmla="*/ 31 w 438"/>
                <a:gd name="T7" fmla="*/ 156 h 407"/>
                <a:gd name="T8" fmla="*/ 249 w 438"/>
                <a:gd name="T9" fmla="*/ 0 h 407"/>
                <a:gd name="T10" fmla="*/ 405 w 438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5" y="250"/>
                  </a:moveTo>
                  <a:lnTo>
                    <a:pt x="405" y="250"/>
                  </a:lnTo>
                  <a:cubicBezTo>
                    <a:pt x="405" y="344"/>
                    <a:pt x="280" y="406"/>
                    <a:pt x="187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63" y="62"/>
                    <a:pt x="156" y="0"/>
                    <a:pt x="249" y="0"/>
                  </a:cubicBezTo>
                  <a:cubicBezTo>
                    <a:pt x="374" y="31"/>
                    <a:pt x="437" y="125"/>
                    <a:pt x="405" y="250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48@|5FFC:0|FBC:0|LFC:16777215|LBC:16777215"/>
            <p:cNvSpPr>
              <a:spLocks noChangeArrowheads="1"/>
            </p:cNvSpPr>
            <p:nvPr/>
          </p:nvSpPr>
          <p:spPr bwMode="auto">
            <a:xfrm>
              <a:off x="10871455" y="3909284"/>
              <a:ext cx="145007" cy="146510"/>
            </a:xfrm>
            <a:custGeom>
              <a:avLst/>
              <a:gdLst>
                <a:gd name="T0" fmla="*/ 406 w 438"/>
                <a:gd name="T1" fmla="*/ 250 h 439"/>
                <a:gd name="T2" fmla="*/ 406 w 438"/>
                <a:gd name="T3" fmla="*/ 250 h 439"/>
                <a:gd name="T4" fmla="*/ 187 w 438"/>
                <a:gd name="T5" fmla="*/ 406 h 439"/>
                <a:gd name="T6" fmla="*/ 31 w 438"/>
                <a:gd name="T7" fmla="*/ 156 h 439"/>
                <a:gd name="T8" fmla="*/ 250 w 438"/>
                <a:gd name="T9" fmla="*/ 0 h 439"/>
                <a:gd name="T10" fmla="*/ 406 w 438"/>
                <a:gd name="T11" fmla="*/ 25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406" y="250"/>
                  </a:moveTo>
                  <a:lnTo>
                    <a:pt x="406" y="250"/>
                  </a:lnTo>
                  <a:cubicBezTo>
                    <a:pt x="375" y="344"/>
                    <a:pt x="281" y="438"/>
                    <a:pt x="187" y="406"/>
                  </a:cubicBezTo>
                  <a:cubicBezTo>
                    <a:pt x="62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  <a:cubicBezTo>
                    <a:pt x="375" y="31"/>
                    <a:pt x="437" y="125"/>
                    <a:pt x="406" y="250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49@|5FFC:0|FBC:0|LFC:16777215|LBC:16777215"/>
            <p:cNvSpPr>
              <a:spLocks noChangeArrowheads="1"/>
            </p:cNvSpPr>
            <p:nvPr/>
          </p:nvSpPr>
          <p:spPr bwMode="auto">
            <a:xfrm>
              <a:off x="10683971" y="3006782"/>
              <a:ext cx="156724" cy="146510"/>
            </a:xfrm>
            <a:custGeom>
              <a:avLst/>
              <a:gdLst>
                <a:gd name="T0" fmla="*/ 407 w 470"/>
                <a:gd name="T1" fmla="*/ 94 h 439"/>
                <a:gd name="T2" fmla="*/ 407 w 470"/>
                <a:gd name="T3" fmla="*/ 94 h 439"/>
                <a:gd name="T4" fmla="*/ 344 w 470"/>
                <a:gd name="T5" fmla="*/ 375 h 439"/>
                <a:gd name="T6" fmla="*/ 63 w 470"/>
                <a:gd name="T7" fmla="*/ 313 h 439"/>
                <a:gd name="T8" fmla="*/ 125 w 470"/>
                <a:gd name="T9" fmla="*/ 63 h 439"/>
                <a:gd name="T10" fmla="*/ 407 w 470"/>
                <a:gd name="T11" fmla="*/ 9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94"/>
                  </a:moveTo>
                  <a:lnTo>
                    <a:pt x="407" y="94"/>
                  </a:lnTo>
                  <a:cubicBezTo>
                    <a:pt x="469" y="188"/>
                    <a:pt x="438" y="313"/>
                    <a:pt x="344" y="375"/>
                  </a:cubicBezTo>
                  <a:cubicBezTo>
                    <a:pt x="250" y="438"/>
                    <a:pt x="125" y="407"/>
                    <a:pt x="63" y="313"/>
                  </a:cubicBezTo>
                  <a:cubicBezTo>
                    <a:pt x="0" y="219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Freeform 50@|5FFC:0|FBC:0|LFC:16777215|LBC:16777215"/>
            <p:cNvSpPr>
              <a:spLocks noChangeArrowheads="1"/>
            </p:cNvSpPr>
            <p:nvPr/>
          </p:nvSpPr>
          <p:spPr bwMode="auto">
            <a:xfrm>
              <a:off x="9024444" y="2674204"/>
              <a:ext cx="146472" cy="146510"/>
            </a:xfrm>
            <a:custGeom>
              <a:avLst/>
              <a:gdLst>
                <a:gd name="T0" fmla="*/ 344 w 439"/>
                <a:gd name="T1" fmla="*/ 375 h 439"/>
                <a:gd name="T2" fmla="*/ 344 w 439"/>
                <a:gd name="T3" fmla="*/ 375 h 439"/>
                <a:gd name="T4" fmla="*/ 63 w 439"/>
                <a:gd name="T5" fmla="*/ 313 h 439"/>
                <a:gd name="T6" fmla="*/ 125 w 439"/>
                <a:gd name="T7" fmla="*/ 63 h 439"/>
                <a:gd name="T8" fmla="*/ 407 w 439"/>
                <a:gd name="T9" fmla="*/ 94 h 439"/>
                <a:gd name="T10" fmla="*/ 344 w 439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44" y="375"/>
                  </a:moveTo>
                  <a:lnTo>
                    <a:pt x="344" y="375"/>
                  </a:lnTo>
                  <a:cubicBezTo>
                    <a:pt x="250" y="438"/>
                    <a:pt x="125" y="407"/>
                    <a:pt x="63" y="313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  <a:cubicBezTo>
                    <a:pt x="438" y="188"/>
                    <a:pt x="438" y="313"/>
                    <a:pt x="344" y="375"/>
                  </a:cubicBezTo>
                </a:path>
              </a:pathLst>
            </a:custGeom>
            <a:solidFill>
              <a:srgbClr val="C1C7D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Freeform 51@|5FFC:0|FBC:0|LFC:16777215|LBC:16777215"/>
            <p:cNvSpPr>
              <a:spLocks noChangeArrowheads="1"/>
            </p:cNvSpPr>
            <p:nvPr/>
          </p:nvSpPr>
          <p:spPr bwMode="auto">
            <a:xfrm>
              <a:off x="10352944" y="4666740"/>
              <a:ext cx="156724" cy="156766"/>
            </a:xfrm>
            <a:custGeom>
              <a:avLst/>
              <a:gdLst>
                <a:gd name="T0" fmla="*/ 344 w 470"/>
                <a:gd name="T1" fmla="*/ 407 h 470"/>
                <a:gd name="T2" fmla="*/ 344 w 470"/>
                <a:gd name="T3" fmla="*/ 407 h 470"/>
                <a:gd name="T4" fmla="*/ 63 w 470"/>
                <a:gd name="T5" fmla="*/ 344 h 470"/>
                <a:gd name="T6" fmla="*/ 125 w 470"/>
                <a:gd name="T7" fmla="*/ 63 h 470"/>
                <a:gd name="T8" fmla="*/ 407 w 470"/>
                <a:gd name="T9" fmla="*/ 125 h 470"/>
                <a:gd name="T10" fmla="*/ 344 w 470"/>
                <a:gd name="T11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44" y="407"/>
                  </a:moveTo>
                  <a:lnTo>
                    <a:pt x="344" y="407"/>
                  </a:lnTo>
                  <a:cubicBezTo>
                    <a:pt x="250" y="469"/>
                    <a:pt x="125" y="438"/>
                    <a:pt x="63" y="344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32"/>
                    <a:pt x="407" y="125"/>
                  </a:cubicBezTo>
                  <a:cubicBezTo>
                    <a:pt x="469" y="219"/>
                    <a:pt x="438" y="344"/>
                    <a:pt x="344" y="407"/>
                  </a:cubicBezTo>
                </a:path>
              </a:pathLst>
            </a:custGeom>
            <a:solidFill>
              <a:srgbClr val="016AB6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Oval 7"/>
            <p:cNvSpPr/>
            <p:nvPr/>
          </p:nvSpPr>
          <p:spPr>
            <a:xfrm>
              <a:off x="8611800" y="4562781"/>
              <a:ext cx="747475" cy="747669"/>
            </a:xfrm>
            <a:prstGeom prst="ellipse">
              <a:avLst/>
            </a:prstGeom>
            <a:solidFill>
              <a:srgbClr val="016A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Oval 8"/>
            <p:cNvSpPr/>
            <p:nvPr/>
          </p:nvSpPr>
          <p:spPr>
            <a:xfrm>
              <a:off x="7755519" y="2143666"/>
              <a:ext cx="747475" cy="747669"/>
            </a:xfrm>
            <a:prstGeom prst="ellipse">
              <a:avLst/>
            </a:prstGeom>
            <a:solidFill>
              <a:srgbClr val="016A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89" name="Group 4698"/>
            <p:cNvGrpSpPr/>
            <p:nvPr/>
          </p:nvGrpSpPr>
          <p:grpSpPr bwMode="auto">
            <a:xfrm>
              <a:off x="7901616" y="2270583"/>
              <a:ext cx="450732" cy="441797"/>
              <a:chOff x="5427663" y="4046537"/>
              <a:chExt cx="395287" cy="387350"/>
            </a:xfrm>
            <a:solidFill>
              <a:schemeClr val="bg1"/>
            </a:solidFill>
          </p:grpSpPr>
          <p:sp>
            <p:nvSpPr>
              <p:cNvPr id="114" name="Freeform 418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5635625" y="4046537"/>
                <a:ext cx="187325" cy="184150"/>
              </a:xfrm>
              <a:custGeom>
                <a:avLst/>
                <a:gdLst>
                  <a:gd name="T0" fmla="*/ 301 w 520"/>
                  <a:gd name="T1" fmla="*/ 75 h 511"/>
                  <a:gd name="T2" fmla="*/ 444 w 520"/>
                  <a:gd name="T3" fmla="*/ 217 h 511"/>
                  <a:gd name="T4" fmla="*/ 394 w 520"/>
                  <a:gd name="T5" fmla="*/ 267 h 511"/>
                  <a:gd name="T6" fmla="*/ 327 w 520"/>
                  <a:gd name="T7" fmla="*/ 200 h 511"/>
                  <a:gd name="T8" fmla="*/ 301 w 520"/>
                  <a:gd name="T9" fmla="*/ 225 h 511"/>
                  <a:gd name="T10" fmla="*/ 368 w 520"/>
                  <a:gd name="T11" fmla="*/ 292 h 511"/>
                  <a:gd name="T12" fmla="*/ 335 w 520"/>
                  <a:gd name="T13" fmla="*/ 326 h 511"/>
                  <a:gd name="T14" fmla="*/ 293 w 520"/>
                  <a:gd name="T15" fmla="*/ 275 h 511"/>
                  <a:gd name="T16" fmla="*/ 268 w 520"/>
                  <a:gd name="T17" fmla="*/ 309 h 511"/>
                  <a:gd name="T18" fmla="*/ 310 w 520"/>
                  <a:gd name="T19" fmla="*/ 351 h 511"/>
                  <a:gd name="T20" fmla="*/ 268 w 520"/>
                  <a:gd name="T21" fmla="*/ 393 h 511"/>
                  <a:gd name="T22" fmla="*/ 201 w 520"/>
                  <a:gd name="T23" fmla="*/ 326 h 511"/>
                  <a:gd name="T24" fmla="*/ 168 w 520"/>
                  <a:gd name="T25" fmla="*/ 351 h 511"/>
                  <a:gd name="T26" fmla="*/ 243 w 520"/>
                  <a:gd name="T27" fmla="*/ 418 h 511"/>
                  <a:gd name="T28" fmla="*/ 209 w 520"/>
                  <a:gd name="T29" fmla="*/ 443 h 511"/>
                  <a:gd name="T30" fmla="*/ 168 w 520"/>
                  <a:gd name="T31" fmla="*/ 401 h 511"/>
                  <a:gd name="T32" fmla="*/ 134 w 520"/>
                  <a:gd name="T33" fmla="*/ 426 h 511"/>
                  <a:gd name="T34" fmla="*/ 218 w 520"/>
                  <a:gd name="T35" fmla="*/ 510 h 511"/>
                  <a:gd name="T36" fmla="*/ 519 w 520"/>
                  <a:gd name="T37" fmla="*/ 217 h 511"/>
                  <a:gd name="T38" fmla="*/ 301 w 520"/>
                  <a:gd name="T39" fmla="*/ 0 h 511"/>
                  <a:gd name="T40" fmla="*/ 0 w 520"/>
                  <a:gd name="T41" fmla="*/ 292 h 511"/>
                  <a:gd name="T42" fmla="*/ 34 w 520"/>
                  <a:gd name="T43" fmla="*/ 334 h 511"/>
                  <a:gd name="T44" fmla="*/ 301 w 520"/>
                  <a:gd name="T45" fmla="*/ 75 h 511"/>
                  <a:gd name="T46" fmla="*/ 301 w 520"/>
                  <a:gd name="T47" fmla="*/ 75 h 511"/>
                  <a:gd name="T48" fmla="*/ 301 w 520"/>
                  <a:gd name="T49" fmla="*/ 75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0" h="511">
                    <a:moveTo>
                      <a:pt x="301" y="75"/>
                    </a:moveTo>
                    <a:lnTo>
                      <a:pt x="444" y="217"/>
                    </a:lnTo>
                    <a:lnTo>
                      <a:pt x="394" y="267"/>
                    </a:lnTo>
                    <a:lnTo>
                      <a:pt x="327" y="200"/>
                    </a:lnTo>
                    <a:lnTo>
                      <a:pt x="301" y="225"/>
                    </a:lnTo>
                    <a:lnTo>
                      <a:pt x="368" y="292"/>
                    </a:lnTo>
                    <a:lnTo>
                      <a:pt x="335" y="326"/>
                    </a:lnTo>
                    <a:lnTo>
                      <a:pt x="293" y="275"/>
                    </a:lnTo>
                    <a:lnTo>
                      <a:pt x="268" y="309"/>
                    </a:lnTo>
                    <a:lnTo>
                      <a:pt x="310" y="351"/>
                    </a:lnTo>
                    <a:lnTo>
                      <a:pt x="268" y="393"/>
                    </a:lnTo>
                    <a:lnTo>
                      <a:pt x="201" y="326"/>
                    </a:lnTo>
                    <a:lnTo>
                      <a:pt x="168" y="351"/>
                    </a:lnTo>
                    <a:lnTo>
                      <a:pt x="243" y="418"/>
                    </a:lnTo>
                    <a:lnTo>
                      <a:pt x="209" y="443"/>
                    </a:lnTo>
                    <a:lnTo>
                      <a:pt x="168" y="401"/>
                    </a:lnTo>
                    <a:lnTo>
                      <a:pt x="134" y="426"/>
                    </a:lnTo>
                    <a:lnTo>
                      <a:pt x="218" y="510"/>
                    </a:lnTo>
                    <a:lnTo>
                      <a:pt x="519" y="217"/>
                    </a:lnTo>
                    <a:lnTo>
                      <a:pt x="301" y="0"/>
                    </a:lnTo>
                    <a:lnTo>
                      <a:pt x="0" y="292"/>
                    </a:lnTo>
                    <a:lnTo>
                      <a:pt x="34" y="334"/>
                    </a:lnTo>
                    <a:lnTo>
                      <a:pt x="301" y="75"/>
                    </a:lnTo>
                    <a:close/>
                    <a:moveTo>
                      <a:pt x="301" y="75"/>
                    </a:moveTo>
                    <a:lnTo>
                      <a:pt x="301" y="7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5" name="Freeform 419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5635625" y="4046537"/>
                <a:ext cx="187325" cy="184150"/>
              </a:xfrm>
              <a:custGeom>
                <a:avLst/>
                <a:gdLst>
                  <a:gd name="T0" fmla="*/ 301 w 520"/>
                  <a:gd name="T1" fmla="*/ 75 h 511"/>
                  <a:gd name="T2" fmla="*/ 444 w 520"/>
                  <a:gd name="T3" fmla="*/ 217 h 511"/>
                  <a:gd name="T4" fmla="*/ 394 w 520"/>
                  <a:gd name="T5" fmla="*/ 267 h 511"/>
                  <a:gd name="T6" fmla="*/ 327 w 520"/>
                  <a:gd name="T7" fmla="*/ 200 h 511"/>
                  <a:gd name="T8" fmla="*/ 301 w 520"/>
                  <a:gd name="T9" fmla="*/ 225 h 511"/>
                  <a:gd name="T10" fmla="*/ 368 w 520"/>
                  <a:gd name="T11" fmla="*/ 292 h 511"/>
                  <a:gd name="T12" fmla="*/ 335 w 520"/>
                  <a:gd name="T13" fmla="*/ 326 h 511"/>
                  <a:gd name="T14" fmla="*/ 293 w 520"/>
                  <a:gd name="T15" fmla="*/ 275 h 511"/>
                  <a:gd name="T16" fmla="*/ 268 w 520"/>
                  <a:gd name="T17" fmla="*/ 309 h 511"/>
                  <a:gd name="T18" fmla="*/ 310 w 520"/>
                  <a:gd name="T19" fmla="*/ 351 h 511"/>
                  <a:gd name="T20" fmla="*/ 268 w 520"/>
                  <a:gd name="T21" fmla="*/ 393 h 511"/>
                  <a:gd name="T22" fmla="*/ 201 w 520"/>
                  <a:gd name="T23" fmla="*/ 326 h 511"/>
                  <a:gd name="T24" fmla="*/ 168 w 520"/>
                  <a:gd name="T25" fmla="*/ 351 h 511"/>
                  <a:gd name="T26" fmla="*/ 243 w 520"/>
                  <a:gd name="T27" fmla="*/ 418 h 511"/>
                  <a:gd name="T28" fmla="*/ 209 w 520"/>
                  <a:gd name="T29" fmla="*/ 443 h 511"/>
                  <a:gd name="T30" fmla="*/ 168 w 520"/>
                  <a:gd name="T31" fmla="*/ 401 h 511"/>
                  <a:gd name="T32" fmla="*/ 134 w 520"/>
                  <a:gd name="T33" fmla="*/ 426 h 511"/>
                  <a:gd name="T34" fmla="*/ 218 w 520"/>
                  <a:gd name="T35" fmla="*/ 510 h 511"/>
                  <a:gd name="T36" fmla="*/ 519 w 520"/>
                  <a:gd name="T37" fmla="*/ 217 h 511"/>
                  <a:gd name="T38" fmla="*/ 301 w 520"/>
                  <a:gd name="T39" fmla="*/ 0 h 511"/>
                  <a:gd name="T40" fmla="*/ 0 w 520"/>
                  <a:gd name="T41" fmla="*/ 292 h 511"/>
                  <a:gd name="T42" fmla="*/ 34 w 520"/>
                  <a:gd name="T43" fmla="*/ 334 h 511"/>
                  <a:gd name="T44" fmla="*/ 301 w 520"/>
                  <a:gd name="T45" fmla="*/ 75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20" h="511">
                    <a:moveTo>
                      <a:pt x="301" y="75"/>
                    </a:moveTo>
                    <a:lnTo>
                      <a:pt x="444" y="217"/>
                    </a:lnTo>
                    <a:lnTo>
                      <a:pt x="394" y="267"/>
                    </a:lnTo>
                    <a:lnTo>
                      <a:pt x="327" y="200"/>
                    </a:lnTo>
                    <a:lnTo>
                      <a:pt x="301" y="225"/>
                    </a:lnTo>
                    <a:lnTo>
                      <a:pt x="368" y="292"/>
                    </a:lnTo>
                    <a:lnTo>
                      <a:pt x="335" y="326"/>
                    </a:lnTo>
                    <a:lnTo>
                      <a:pt x="293" y="275"/>
                    </a:lnTo>
                    <a:lnTo>
                      <a:pt x="268" y="309"/>
                    </a:lnTo>
                    <a:lnTo>
                      <a:pt x="310" y="351"/>
                    </a:lnTo>
                    <a:lnTo>
                      <a:pt x="268" y="393"/>
                    </a:lnTo>
                    <a:lnTo>
                      <a:pt x="201" y="326"/>
                    </a:lnTo>
                    <a:lnTo>
                      <a:pt x="168" y="351"/>
                    </a:lnTo>
                    <a:lnTo>
                      <a:pt x="243" y="418"/>
                    </a:lnTo>
                    <a:lnTo>
                      <a:pt x="209" y="443"/>
                    </a:lnTo>
                    <a:lnTo>
                      <a:pt x="168" y="401"/>
                    </a:lnTo>
                    <a:lnTo>
                      <a:pt x="134" y="426"/>
                    </a:lnTo>
                    <a:lnTo>
                      <a:pt x="218" y="510"/>
                    </a:lnTo>
                    <a:lnTo>
                      <a:pt x="519" y="217"/>
                    </a:lnTo>
                    <a:lnTo>
                      <a:pt x="301" y="0"/>
                    </a:lnTo>
                    <a:lnTo>
                      <a:pt x="0" y="292"/>
                    </a:lnTo>
                    <a:lnTo>
                      <a:pt x="34" y="334"/>
                    </a:lnTo>
                    <a:lnTo>
                      <a:pt x="301" y="7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Freeform 420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5743575" y="407352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Freeform 421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5427663" y="4229099"/>
                <a:ext cx="204787" cy="204788"/>
              </a:xfrm>
              <a:custGeom>
                <a:avLst/>
                <a:gdLst>
                  <a:gd name="T0" fmla="*/ 451 w 569"/>
                  <a:gd name="T1" fmla="*/ 158 h 569"/>
                  <a:gd name="T2" fmla="*/ 501 w 569"/>
                  <a:gd name="T3" fmla="*/ 209 h 569"/>
                  <a:gd name="T4" fmla="*/ 468 w 569"/>
                  <a:gd name="T5" fmla="*/ 251 h 569"/>
                  <a:gd name="T6" fmla="*/ 393 w 569"/>
                  <a:gd name="T7" fmla="*/ 175 h 569"/>
                  <a:gd name="T8" fmla="*/ 368 w 569"/>
                  <a:gd name="T9" fmla="*/ 200 h 569"/>
                  <a:gd name="T10" fmla="*/ 443 w 569"/>
                  <a:gd name="T11" fmla="*/ 275 h 569"/>
                  <a:gd name="T12" fmla="*/ 409 w 569"/>
                  <a:gd name="T13" fmla="*/ 309 h 569"/>
                  <a:gd name="T14" fmla="*/ 359 w 569"/>
                  <a:gd name="T15" fmla="*/ 251 h 569"/>
                  <a:gd name="T16" fmla="*/ 334 w 569"/>
                  <a:gd name="T17" fmla="*/ 284 h 569"/>
                  <a:gd name="T18" fmla="*/ 384 w 569"/>
                  <a:gd name="T19" fmla="*/ 334 h 569"/>
                  <a:gd name="T20" fmla="*/ 342 w 569"/>
                  <a:gd name="T21" fmla="*/ 376 h 569"/>
                  <a:gd name="T22" fmla="*/ 267 w 569"/>
                  <a:gd name="T23" fmla="*/ 301 h 569"/>
                  <a:gd name="T24" fmla="*/ 234 w 569"/>
                  <a:gd name="T25" fmla="*/ 326 h 569"/>
                  <a:gd name="T26" fmla="*/ 309 w 569"/>
                  <a:gd name="T27" fmla="*/ 401 h 569"/>
                  <a:gd name="T28" fmla="*/ 284 w 569"/>
                  <a:gd name="T29" fmla="*/ 434 h 569"/>
                  <a:gd name="T30" fmla="*/ 234 w 569"/>
                  <a:gd name="T31" fmla="*/ 376 h 569"/>
                  <a:gd name="T32" fmla="*/ 200 w 569"/>
                  <a:gd name="T33" fmla="*/ 409 h 569"/>
                  <a:gd name="T34" fmla="*/ 250 w 569"/>
                  <a:gd name="T35" fmla="*/ 459 h 569"/>
                  <a:gd name="T36" fmla="*/ 217 w 569"/>
                  <a:gd name="T37" fmla="*/ 493 h 569"/>
                  <a:gd name="T38" fmla="*/ 75 w 569"/>
                  <a:gd name="T39" fmla="*/ 351 h 569"/>
                  <a:gd name="T40" fmla="*/ 393 w 569"/>
                  <a:gd name="T41" fmla="*/ 41 h 569"/>
                  <a:gd name="T42" fmla="*/ 351 w 569"/>
                  <a:gd name="T43" fmla="*/ 0 h 569"/>
                  <a:gd name="T44" fmla="*/ 0 w 569"/>
                  <a:gd name="T45" fmla="*/ 351 h 569"/>
                  <a:gd name="T46" fmla="*/ 217 w 569"/>
                  <a:gd name="T47" fmla="*/ 568 h 569"/>
                  <a:gd name="T48" fmla="*/ 568 w 569"/>
                  <a:gd name="T49" fmla="*/ 225 h 569"/>
                  <a:gd name="T50" fmla="*/ 484 w 569"/>
                  <a:gd name="T51" fmla="*/ 133 h 569"/>
                  <a:gd name="T52" fmla="*/ 451 w 569"/>
                  <a:gd name="T53" fmla="*/ 158 h 569"/>
                  <a:gd name="T54" fmla="*/ 451 w 569"/>
                  <a:gd name="T55" fmla="*/ 158 h 569"/>
                  <a:gd name="T56" fmla="*/ 451 w 569"/>
                  <a:gd name="T57" fmla="*/ 158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69" h="569">
                    <a:moveTo>
                      <a:pt x="451" y="158"/>
                    </a:moveTo>
                    <a:lnTo>
                      <a:pt x="501" y="209"/>
                    </a:lnTo>
                    <a:lnTo>
                      <a:pt x="468" y="251"/>
                    </a:lnTo>
                    <a:lnTo>
                      <a:pt x="393" y="175"/>
                    </a:lnTo>
                    <a:lnTo>
                      <a:pt x="368" y="200"/>
                    </a:lnTo>
                    <a:lnTo>
                      <a:pt x="443" y="275"/>
                    </a:lnTo>
                    <a:lnTo>
                      <a:pt x="409" y="309"/>
                    </a:lnTo>
                    <a:lnTo>
                      <a:pt x="359" y="251"/>
                    </a:lnTo>
                    <a:lnTo>
                      <a:pt x="334" y="284"/>
                    </a:lnTo>
                    <a:lnTo>
                      <a:pt x="384" y="334"/>
                    </a:lnTo>
                    <a:lnTo>
                      <a:pt x="342" y="376"/>
                    </a:lnTo>
                    <a:lnTo>
                      <a:pt x="267" y="301"/>
                    </a:lnTo>
                    <a:lnTo>
                      <a:pt x="234" y="326"/>
                    </a:lnTo>
                    <a:lnTo>
                      <a:pt x="309" y="401"/>
                    </a:lnTo>
                    <a:lnTo>
                      <a:pt x="284" y="434"/>
                    </a:lnTo>
                    <a:lnTo>
                      <a:pt x="234" y="376"/>
                    </a:lnTo>
                    <a:lnTo>
                      <a:pt x="200" y="409"/>
                    </a:lnTo>
                    <a:lnTo>
                      <a:pt x="250" y="459"/>
                    </a:lnTo>
                    <a:lnTo>
                      <a:pt x="217" y="493"/>
                    </a:lnTo>
                    <a:lnTo>
                      <a:pt x="75" y="351"/>
                    </a:lnTo>
                    <a:lnTo>
                      <a:pt x="393" y="41"/>
                    </a:lnTo>
                    <a:lnTo>
                      <a:pt x="351" y="0"/>
                    </a:lnTo>
                    <a:lnTo>
                      <a:pt x="0" y="351"/>
                    </a:lnTo>
                    <a:lnTo>
                      <a:pt x="217" y="568"/>
                    </a:lnTo>
                    <a:lnTo>
                      <a:pt x="568" y="225"/>
                    </a:lnTo>
                    <a:lnTo>
                      <a:pt x="484" y="133"/>
                    </a:lnTo>
                    <a:lnTo>
                      <a:pt x="451" y="158"/>
                    </a:lnTo>
                    <a:close/>
                    <a:moveTo>
                      <a:pt x="451" y="158"/>
                    </a:moveTo>
                    <a:lnTo>
                      <a:pt x="451" y="1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Freeform 422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5427663" y="4229099"/>
                <a:ext cx="204787" cy="204788"/>
              </a:xfrm>
              <a:custGeom>
                <a:avLst/>
                <a:gdLst>
                  <a:gd name="T0" fmla="*/ 451 w 569"/>
                  <a:gd name="T1" fmla="*/ 158 h 569"/>
                  <a:gd name="T2" fmla="*/ 501 w 569"/>
                  <a:gd name="T3" fmla="*/ 209 h 569"/>
                  <a:gd name="T4" fmla="*/ 468 w 569"/>
                  <a:gd name="T5" fmla="*/ 251 h 569"/>
                  <a:gd name="T6" fmla="*/ 393 w 569"/>
                  <a:gd name="T7" fmla="*/ 175 h 569"/>
                  <a:gd name="T8" fmla="*/ 368 w 569"/>
                  <a:gd name="T9" fmla="*/ 200 h 569"/>
                  <a:gd name="T10" fmla="*/ 443 w 569"/>
                  <a:gd name="T11" fmla="*/ 275 h 569"/>
                  <a:gd name="T12" fmla="*/ 409 w 569"/>
                  <a:gd name="T13" fmla="*/ 309 h 569"/>
                  <a:gd name="T14" fmla="*/ 359 w 569"/>
                  <a:gd name="T15" fmla="*/ 251 h 569"/>
                  <a:gd name="T16" fmla="*/ 334 w 569"/>
                  <a:gd name="T17" fmla="*/ 284 h 569"/>
                  <a:gd name="T18" fmla="*/ 384 w 569"/>
                  <a:gd name="T19" fmla="*/ 334 h 569"/>
                  <a:gd name="T20" fmla="*/ 342 w 569"/>
                  <a:gd name="T21" fmla="*/ 376 h 569"/>
                  <a:gd name="T22" fmla="*/ 267 w 569"/>
                  <a:gd name="T23" fmla="*/ 301 h 569"/>
                  <a:gd name="T24" fmla="*/ 234 w 569"/>
                  <a:gd name="T25" fmla="*/ 326 h 569"/>
                  <a:gd name="T26" fmla="*/ 309 w 569"/>
                  <a:gd name="T27" fmla="*/ 401 h 569"/>
                  <a:gd name="T28" fmla="*/ 284 w 569"/>
                  <a:gd name="T29" fmla="*/ 434 h 569"/>
                  <a:gd name="T30" fmla="*/ 234 w 569"/>
                  <a:gd name="T31" fmla="*/ 376 h 569"/>
                  <a:gd name="T32" fmla="*/ 200 w 569"/>
                  <a:gd name="T33" fmla="*/ 409 h 569"/>
                  <a:gd name="T34" fmla="*/ 250 w 569"/>
                  <a:gd name="T35" fmla="*/ 459 h 569"/>
                  <a:gd name="T36" fmla="*/ 217 w 569"/>
                  <a:gd name="T37" fmla="*/ 493 h 569"/>
                  <a:gd name="T38" fmla="*/ 75 w 569"/>
                  <a:gd name="T39" fmla="*/ 351 h 569"/>
                  <a:gd name="T40" fmla="*/ 393 w 569"/>
                  <a:gd name="T41" fmla="*/ 41 h 569"/>
                  <a:gd name="T42" fmla="*/ 351 w 569"/>
                  <a:gd name="T43" fmla="*/ 0 h 569"/>
                  <a:gd name="T44" fmla="*/ 0 w 569"/>
                  <a:gd name="T45" fmla="*/ 351 h 569"/>
                  <a:gd name="T46" fmla="*/ 217 w 569"/>
                  <a:gd name="T47" fmla="*/ 568 h 569"/>
                  <a:gd name="T48" fmla="*/ 568 w 569"/>
                  <a:gd name="T49" fmla="*/ 225 h 569"/>
                  <a:gd name="T50" fmla="*/ 484 w 569"/>
                  <a:gd name="T51" fmla="*/ 133 h 569"/>
                  <a:gd name="T52" fmla="*/ 451 w 569"/>
                  <a:gd name="T53" fmla="*/ 158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9" h="569">
                    <a:moveTo>
                      <a:pt x="451" y="158"/>
                    </a:moveTo>
                    <a:lnTo>
                      <a:pt x="501" y="209"/>
                    </a:lnTo>
                    <a:lnTo>
                      <a:pt x="468" y="251"/>
                    </a:lnTo>
                    <a:lnTo>
                      <a:pt x="393" y="175"/>
                    </a:lnTo>
                    <a:lnTo>
                      <a:pt x="368" y="200"/>
                    </a:lnTo>
                    <a:lnTo>
                      <a:pt x="443" y="275"/>
                    </a:lnTo>
                    <a:lnTo>
                      <a:pt x="409" y="309"/>
                    </a:lnTo>
                    <a:lnTo>
                      <a:pt x="359" y="251"/>
                    </a:lnTo>
                    <a:lnTo>
                      <a:pt x="334" y="284"/>
                    </a:lnTo>
                    <a:lnTo>
                      <a:pt x="384" y="334"/>
                    </a:lnTo>
                    <a:lnTo>
                      <a:pt x="342" y="376"/>
                    </a:lnTo>
                    <a:lnTo>
                      <a:pt x="267" y="301"/>
                    </a:lnTo>
                    <a:lnTo>
                      <a:pt x="234" y="326"/>
                    </a:lnTo>
                    <a:lnTo>
                      <a:pt x="309" y="401"/>
                    </a:lnTo>
                    <a:lnTo>
                      <a:pt x="284" y="434"/>
                    </a:lnTo>
                    <a:lnTo>
                      <a:pt x="234" y="376"/>
                    </a:lnTo>
                    <a:lnTo>
                      <a:pt x="200" y="409"/>
                    </a:lnTo>
                    <a:lnTo>
                      <a:pt x="250" y="459"/>
                    </a:lnTo>
                    <a:lnTo>
                      <a:pt x="217" y="493"/>
                    </a:lnTo>
                    <a:lnTo>
                      <a:pt x="75" y="351"/>
                    </a:lnTo>
                    <a:lnTo>
                      <a:pt x="393" y="41"/>
                    </a:lnTo>
                    <a:lnTo>
                      <a:pt x="351" y="0"/>
                    </a:lnTo>
                    <a:lnTo>
                      <a:pt x="0" y="351"/>
                    </a:lnTo>
                    <a:lnTo>
                      <a:pt x="217" y="568"/>
                    </a:lnTo>
                    <a:lnTo>
                      <a:pt x="568" y="225"/>
                    </a:lnTo>
                    <a:lnTo>
                      <a:pt x="484" y="133"/>
                    </a:lnTo>
                    <a:lnTo>
                      <a:pt x="451" y="158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Freeform 423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5591175" y="4286249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Freeform 424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5473700" y="4070349"/>
                <a:ext cx="312738" cy="319088"/>
              </a:xfrm>
              <a:custGeom>
                <a:avLst/>
                <a:gdLst>
                  <a:gd name="T0" fmla="*/ 318 w 870"/>
                  <a:gd name="T1" fmla="*/ 142 h 887"/>
                  <a:gd name="T2" fmla="*/ 167 w 870"/>
                  <a:gd name="T3" fmla="*/ 0 h 887"/>
                  <a:gd name="T4" fmla="*/ 0 w 870"/>
                  <a:gd name="T5" fmla="*/ 167 h 887"/>
                  <a:gd name="T6" fmla="*/ 142 w 870"/>
                  <a:gd name="T7" fmla="*/ 317 h 887"/>
                  <a:gd name="T8" fmla="*/ 594 w 870"/>
                  <a:gd name="T9" fmla="*/ 760 h 887"/>
                  <a:gd name="T10" fmla="*/ 869 w 870"/>
                  <a:gd name="T11" fmla="*/ 886 h 887"/>
                  <a:gd name="T12" fmla="*/ 769 w 870"/>
                  <a:gd name="T13" fmla="*/ 601 h 887"/>
                  <a:gd name="T14" fmla="*/ 318 w 870"/>
                  <a:gd name="T15" fmla="*/ 142 h 887"/>
                  <a:gd name="T16" fmla="*/ 117 w 870"/>
                  <a:gd name="T17" fmla="*/ 225 h 887"/>
                  <a:gd name="T18" fmla="*/ 58 w 870"/>
                  <a:gd name="T19" fmla="*/ 167 h 887"/>
                  <a:gd name="T20" fmla="*/ 167 w 870"/>
                  <a:gd name="T21" fmla="*/ 58 h 887"/>
                  <a:gd name="T22" fmla="*/ 226 w 870"/>
                  <a:gd name="T23" fmla="*/ 116 h 887"/>
                  <a:gd name="T24" fmla="*/ 117 w 870"/>
                  <a:gd name="T25" fmla="*/ 225 h 887"/>
                  <a:gd name="T26" fmla="*/ 769 w 870"/>
                  <a:gd name="T27" fmla="*/ 819 h 887"/>
                  <a:gd name="T28" fmla="*/ 610 w 870"/>
                  <a:gd name="T29" fmla="*/ 744 h 887"/>
                  <a:gd name="T30" fmla="*/ 594 w 870"/>
                  <a:gd name="T31" fmla="*/ 727 h 887"/>
                  <a:gd name="T32" fmla="*/ 677 w 870"/>
                  <a:gd name="T33" fmla="*/ 735 h 887"/>
                  <a:gd name="T34" fmla="*/ 669 w 870"/>
                  <a:gd name="T35" fmla="*/ 668 h 887"/>
                  <a:gd name="T36" fmla="*/ 736 w 870"/>
                  <a:gd name="T37" fmla="*/ 677 h 887"/>
                  <a:gd name="T38" fmla="*/ 736 w 870"/>
                  <a:gd name="T39" fmla="*/ 593 h 887"/>
                  <a:gd name="T40" fmla="*/ 752 w 870"/>
                  <a:gd name="T41" fmla="*/ 610 h 887"/>
                  <a:gd name="T42" fmla="*/ 811 w 870"/>
                  <a:gd name="T43" fmla="*/ 769 h 887"/>
                  <a:gd name="T44" fmla="*/ 769 w 870"/>
                  <a:gd name="T45" fmla="*/ 819 h 887"/>
                  <a:gd name="T46" fmla="*/ 769 w 870"/>
                  <a:gd name="T47" fmla="*/ 819 h 887"/>
                  <a:gd name="T48" fmla="*/ 769 w 870"/>
                  <a:gd name="T49" fmla="*/ 819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70" h="887">
                    <a:moveTo>
                      <a:pt x="318" y="142"/>
                    </a:moveTo>
                    <a:lnTo>
                      <a:pt x="167" y="0"/>
                    </a:lnTo>
                    <a:lnTo>
                      <a:pt x="0" y="167"/>
                    </a:lnTo>
                    <a:lnTo>
                      <a:pt x="142" y="317"/>
                    </a:lnTo>
                    <a:lnTo>
                      <a:pt x="594" y="760"/>
                    </a:lnTo>
                    <a:lnTo>
                      <a:pt x="869" y="886"/>
                    </a:lnTo>
                    <a:lnTo>
                      <a:pt x="769" y="601"/>
                    </a:lnTo>
                    <a:lnTo>
                      <a:pt x="318" y="142"/>
                    </a:lnTo>
                    <a:close/>
                    <a:moveTo>
                      <a:pt x="117" y="225"/>
                    </a:moveTo>
                    <a:lnTo>
                      <a:pt x="58" y="167"/>
                    </a:lnTo>
                    <a:lnTo>
                      <a:pt x="167" y="58"/>
                    </a:lnTo>
                    <a:lnTo>
                      <a:pt x="226" y="116"/>
                    </a:lnTo>
                    <a:lnTo>
                      <a:pt x="117" y="225"/>
                    </a:lnTo>
                    <a:close/>
                    <a:moveTo>
                      <a:pt x="769" y="819"/>
                    </a:moveTo>
                    <a:lnTo>
                      <a:pt x="610" y="744"/>
                    </a:lnTo>
                    <a:lnTo>
                      <a:pt x="594" y="727"/>
                    </a:lnTo>
                    <a:lnTo>
                      <a:pt x="677" y="735"/>
                    </a:lnTo>
                    <a:lnTo>
                      <a:pt x="669" y="668"/>
                    </a:lnTo>
                    <a:lnTo>
                      <a:pt x="736" y="677"/>
                    </a:lnTo>
                    <a:lnTo>
                      <a:pt x="736" y="593"/>
                    </a:lnTo>
                    <a:lnTo>
                      <a:pt x="752" y="610"/>
                    </a:lnTo>
                    <a:lnTo>
                      <a:pt x="811" y="769"/>
                    </a:lnTo>
                    <a:lnTo>
                      <a:pt x="769" y="819"/>
                    </a:lnTo>
                    <a:close/>
                    <a:moveTo>
                      <a:pt x="769" y="819"/>
                    </a:moveTo>
                    <a:lnTo>
                      <a:pt x="769" y="8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Freeform 425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5473700" y="4070349"/>
                <a:ext cx="312738" cy="319088"/>
              </a:xfrm>
              <a:custGeom>
                <a:avLst/>
                <a:gdLst>
                  <a:gd name="T0" fmla="*/ 318 w 870"/>
                  <a:gd name="T1" fmla="*/ 142 h 887"/>
                  <a:gd name="T2" fmla="*/ 318 w 870"/>
                  <a:gd name="T3" fmla="*/ 142 h 887"/>
                  <a:gd name="T4" fmla="*/ 167 w 870"/>
                  <a:gd name="T5" fmla="*/ 0 h 887"/>
                  <a:gd name="T6" fmla="*/ 0 w 870"/>
                  <a:gd name="T7" fmla="*/ 167 h 887"/>
                  <a:gd name="T8" fmla="*/ 142 w 870"/>
                  <a:gd name="T9" fmla="*/ 317 h 887"/>
                  <a:gd name="T10" fmla="*/ 142 w 870"/>
                  <a:gd name="T11" fmla="*/ 317 h 887"/>
                  <a:gd name="T12" fmla="*/ 594 w 870"/>
                  <a:gd name="T13" fmla="*/ 760 h 887"/>
                  <a:gd name="T14" fmla="*/ 869 w 870"/>
                  <a:gd name="T15" fmla="*/ 886 h 887"/>
                  <a:gd name="T16" fmla="*/ 769 w 870"/>
                  <a:gd name="T17" fmla="*/ 601 h 887"/>
                  <a:gd name="T18" fmla="*/ 318 w 870"/>
                  <a:gd name="T19" fmla="*/ 142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0" h="887">
                    <a:moveTo>
                      <a:pt x="318" y="142"/>
                    </a:moveTo>
                    <a:lnTo>
                      <a:pt x="318" y="142"/>
                    </a:lnTo>
                    <a:lnTo>
                      <a:pt x="167" y="0"/>
                    </a:lnTo>
                    <a:lnTo>
                      <a:pt x="0" y="167"/>
                    </a:lnTo>
                    <a:lnTo>
                      <a:pt x="142" y="317"/>
                    </a:lnTo>
                    <a:lnTo>
                      <a:pt x="142" y="317"/>
                    </a:lnTo>
                    <a:lnTo>
                      <a:pt x="594" y="760"/>
                    </a:lnTo>
                    <a:lnTo>
                      <a:pt x="869" y="886"/>
                    </a:lnTo>
                    <a:lnTo>
                      <a:pt x="769" y="601"/>
                    </a:lnTo>
                    <a:lnTo>
                      <a:pt x="318" y="14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Freeform 426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5494338" y="4090987"/>
                <a:ext cx="60325" cy="60325"/>
              </a:xfrm>
              <a:custGeom>
                <a:avLst/>
                <a:gdLst>
                  <a:gd name="T0" fmla="*/ 59 w 169"/>
                  <a:gd name="T1" fmla="*/ 167 h 168"/>
                  <a:gd name="T2" fmla="*/ 0 w 169"/>
                  <a:gd name="T3" fmla="*/ 109 h 168"/>
                  <a:gd name="T4" fmla="*/ 109 w 169"/>
                  <a:gd name="T5" fmla="*/ 0 h 168"/>
                  <a:gd name="T6" fmla="*/ 168 w 169"/>
                  <a:gd name="T7" fmla="*/ 58 h 168"/>
                  <a:gd name="T8" fmla="*/ 59 w 169"/>
                  <a:gd name="T9" fmla="*/ 16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68">
                    <a:moveTo>
                      <a:pt x="59" y="167"/>
                    </a:moveTo>
                    <a:lnTo>
                      <a:pt x="0" y="109"/>
                    </a:lnTo>
                    <a:lnTo>
                      <a:pt x="109" y="0"/>
                    </a:lnTo>
                    <a:lnTo>
                      <a:pt x="168" y="58"/>
                    </a:lnTo>
                    <a:lnTo>
                      <a:pt x="59" y="16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Freeform 427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5688013" y="4283074"/>
                <a:ext cx="77787" cy="80963"/>
              </a:xfrm>
              <a:custGeom>
                <a:avLst/>
                <a:gdLst>
                  <a:gd name="T0" fmla="*/ 175 w 218"/>
                  <a:gd name="T1" fmla="*/ 226 h 227"/>
                  <a:gd name="T2" fmla="*/ 16 w 218"/>
                  <a:gd name="T3" fmla="*/ 151 h 227"/>
                  <a:gd name="T4" fmla="*/ 0 w 218"/>
                  <a:gd name="T5" fmla="*/ 134 h 227"/>
                  <a:gd name="T6" fmla="*/ 83 w 218"/>
                  <a:gd name="T7" fmla="*/ 142 h 227"/>
                  <a:gd name="T8" fmla="*/ 75 w 218"/>
                  <a:gd name="T9" fmla="*/ 75 h 227"/>
                  <a:gd name="T10" fmla="*/ 142 w 218"/>
                  <a:gd name="T11" fmla="*/ 84 h 227"/>
                  <a:gd name="T12" fmla="*/ 142 w 218"/>
                  <a:gd name="T13" fmla="*/ 0 h 227"/>
                  <a:gd name="T14" fmla="*/ 158 w 218"/>
                  <a:gd name="T15" fmla="*/ 17 h 227"/>
                  <a:gd name="T16" fmla="*/ 217 w 218"/>
                  <a:gd name="T17" fmla="*/ 176 h 227"/>
                  <a:gd name="T18" fmla="*/ 175 w 218"/>
                  <a:gd name="T19" fmla="*/ 226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27">
                    <a:moveTo>
                      <a:pt x="175" y="226"/>
                    </a:moveTo>
                    <a:lnTo>
                      <a:pt x="16" y="151"/>
                    </a:lnTo>
                    <a:lnTo>
                      <a:pt x="0" y="134"/>
                    </a:lnTo>
                    <a:lnTo>
                      <a:pt x="83" y="142"/>
                    </a:lnTo>
                    <a:lnTo>
                      <a:pt x="75" y="75"/>
                    </a:lnTo>
                    <a:lnTo>
                      <a:pt x="142" y="84"/>
                    </a:lnTo>
                    <a:lnTo>
                      <a:pt x="142" y="0"/>
                    </a:lnTo>
                    <a:lnTo>
                      <a:pt x="158" y="17"/>
                    </a:lnTo>
                    <a:lnTo>
                      <a:pt x="217" y="176"/>
                    </a:lnTo>
                    <a:lnTo>
                      <a:pt x="175" y="226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Freeform 428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5749925" y="436562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0" name="Group 4681"/>
            <p:cNvGrpSpPr/>
            <p:nvPr/>
          </p:nvGrpSpPr>
          <p:grpSpPr bwMode="auto">
            <a:xfrm>
              <a:off x="8791790" y="4666740"/>
              <a:ext cx="368204" cy="482600"/>
              <a:chOff x="4576763" y="2300287"/>
              <a:chExt cx="276225" cy="361950"/>
            </a:xfrm>
            <a:solidFill>
              <a:schemeClr val="bg1"/>
            </a:solidFill>
          </p:grpSpPr>
          <p:sp>
            <p:nvSpPr>
              <p:cNvPr id="91" name="Freeform 250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4576763" y="2541587"/>
                <a:ext cx="120650" cy="120650"/>
              </a:xfrm>
              <a:custGeom>
                <a:avLst/>
                <a:gdLst>
                  <a:gd name="T0" fmla="*/ 92 w 336"/>
                  <a:gd name="T1" fmla="*/ 0 h 336"/>
                  <a:gd name="T2" fmla="*/ 0 w 336"/>
                  <a:gd name="T3" fmla="*/ 243 h 336"/>
                  <a:gd name="T4" fmla="*/ 159 w 336"/>
                  <a:gd name="T5" fmla="*/ 193 h 336"/>
                  <a:gd name="T6" fmla="*/ 251 w 336"/>
                  <a:gd name="T7" fmla="*/ 335 h 336"/>
                  <a:gd name="T8" fmla="*/ 335 w 336"/>
                  <a:gd name="T9" fmla="*/ 84 h 336"/>
                  <a:gd name="T10" fmla="*/ 251 w 336"/>
                  <a:gd name="T11" fmla="*/ 9 h 336"/>
                  <a:gd name="T12" fmla="*/ 92 w 336"/>
                  <a:gd name="T13" fmla="*/ 0 h 336"/>
                  <a:gd name="T14" fmla="*/ 92 w 336"/>
                  <a:gd name="T15" fmla="*/ 0 h 336"/>
                  <a:gd name="T16" fmla="*/ 92 w 336"/>
                  <a:gd name="T1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6" h="336">
                    <a:moveTo>
                      <a:pt x="92" y="0"/>
                    </a:moveTo>
                    <a:lnTo>
                      <a:pt x="0" y="243"/>
                    </a:lnTo>
                    <a:lnTo>
                      <a:pt x="159" y="193"/>
                    </a:lnTo>
                    <a:lnTo>
                      <a:pt x="251" y="335"/>
                    </a:lnTo>
                    <a:lnTo>
                      <a:pt x="335" y="84"/>
                    </a:lnTo>
                    <a:lnTo>
                      <a:pt x="251" y="9"/>
                    </a:lnTo>
                    <a:lnTo>
                      <a:pt x="92" y="0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Freeform 251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4576763" y="2541587"/>
                <a:ext cx="120650" cy="120650"/>
              </a:xfrm>
              <a:custGeom>
                <a:avLst/>
                <a:gdLst>
                  <a:gd name="T0" fmla="*/ 92 w 336"/>
                  <a:gd name="T1" fmla="*/ 0 h 336"/>
                  <a:gd name="T2" fmla="*/ 0 w 336"/>
                  <a:gd name="T3" fmla="*/ 243 h 336"/>
                  <a:gd name="T4" fmla="*/ 159 w 336"/>
                  <a:gd name="T5" fmla="*/ 193 h 336"/>
                  <a:gd name="T6" fmla="*/ 251 w 336"/>
                  <a:gd name="T7" fmla="*/ 335 h 336"/>
                  <a:gd name="T8" fmla="*/ 335 w 336"/>
                  <a:gd name="T9" fmla="*/ 84 h 336"/>
                  <a:gd name="T10" fmla="*/ 251 w 336"/>
                  <a:gd name="T11" fmla="*/ 9 h 336"/>
                  <a:gd name="T12" fmla="*/ 92 w 336"/>
                  <a:gd name="T13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6" h="336">
                    <a:moveTo>
                      <a:pt x="92" y="0"/>
                    </a:moveTo>
                    <a:lnTo>
                      <a:pt x="0" y="243"/>
                    </a:lnTo>
                    <a:lnTo>
                      <a:pt x="159" y="193"/>
                    </a:lnTo>
                    <a:lnTo>
                      <a:pt x="251" y="335"/>
                    </a:lnTo>
                    <a:lnTo>
                      <a:pt x="335" y="84"/>
                    </a:lnTo>
                    <a:lnTo>
                      <a:pt x="251" y="9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Freeform 252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4610100" y="2541587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Freeform 253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4732338" y="2541587"/>
                <a:ext cx="120650" cy="120650"/>
              </a:xfrm>
              <a:custGeom>
                <a:avLst/>
                <a:gdLst>
                  <a:gd name="T0" fmla="*/ 251 w 336"/>
                  <a:gd name="T1" fmla="*/ 0 h 336"/>
                  <a:gd name="T2" fmla="*/ 84 w 336"/>
                  <a:gd name="T3" fmla="*/ 9 h 336"/>
                  <a:gd name="T4" fmla="*/ 0 w 336"/>
                  <a:gd name="T5" fmla="*/ 84 h 336"/>
                  <a:gd name="T6" fmla="*/ 92 w 336"/>
                  <a:gd name="T7" fmla="*/ 335 h 336"/>
                  <a:gd name="T8" fmla="*/ 176 w 336"/>
                  <a:gd name="T9" fmla="*/ 193 h 336"/>
                  <a:gd name="T10" fmla="*/ 335 w 336"/>
                  <a:gd name="T11" fmla="*/ 243 h 336"/>
                  <a:gd name="T12" fmla="*/ 251 w 336"/>
                  <a:gd name="T13" fmla="*/ 0 h 336"/>
                  <a:gd name="T14" fmla="*/ 251 w 336"/>
                  <a:gd name="T15" fmla="*/ 0 h 336"/>
                  <a:gd name="T16" fmla="*/ 251 w 336"/>
                  <a:gd name="T1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6" h="336">
                    <a:moveTo>
                      <a:pt x="251" y="0"/>
                    </a:moveTo>
                    <a:lnTo>
                      <a:pt x="84" y="9"/>
                    </a:lnTo>
                    <a:lnTo>
                      <a:pt x="0" y="84"/>
                    </a:lnTo>
                    <a:lnTo>
                      <a:pt x="92" y="335"/>
                    </a:lnTo>
                    <a:lnTo>
                      <a:pt x="176" y="193"/>
                    </a:lnTo>
                    <a:lnTo>
                      <a:pt x="335" y="243"/>
                    </a:lnTo>
                    <a:lnTo>
                      <a:pt x="251" y="0"/>
                    </a:lnTo>
                    <a:close/>
                    <a:moveTo>
                      <a:pt x="251" y="0"/>
                    </a:moveTo>
                    <a:lnTo>
                      <a:pt x="251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Freeform 254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4732338" y="2541587"/>
                <a:ext cx="120650" cy="120650"/>
              </a:xfrm>
              <a:custGeom>
                <a:avLst/>
                <a:gdLst>
                  <a:gd name="T0" fmla="*/ 251 w 336"/>
                  <a:gd name="T1" fmla="*/ 0 h 336"/>
                  <a:gd name="T2" fmla="*/ 84 w 336"/>
                  <a:gd name="T3" fmla="*/ 9 h 336"/>
                  <a:gd name="T4" fmla="*/ 0 w 336"/>
                  <a:gd name="T5" fmla="*/ 84 h 336"/>
                  <a:gd name="T6" fmla="*/ 92 w 336"/>
                  <a:gd name="T7" fmla="*/ 335 h 336"/>
                  <a:gd name="T8" fmla="*/ 176 w 336"/>
                  <a:gd name="T9" fmla="*/ 193 h 336"/>
                  <a:gd name="T10" fmla="*/ 335 w 336"/>
                  <a:gd name="T11" fmla="*/ 243 h 336"/>
                  <a:gd name="T12" fmla="*/ 251 w 336"/>
                  <a:gd name="T13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6" h="336">
                    <a:moveTo>
                      <a:pt x="251" y="0"/>
                    </a:moveTo>
                    <a:lnTo>
                      <a:pt x="84" y="9"/>
                    </a:lnTo>
                    <a:lnTo>
                      <a:pt x="0" y="84"/>
                    </a:lnTo>
                    <a:lnTo>
                      <a:pt x="92" y="335"/>
                    </a:lnTo>
                    <a:lnTo>
                      <a:pt x="176" y="193"/>
                    </a:lnTo>
                    <a:lnTo>
                      <a:pt x="335" y="243"/>
                    </a:lnTo>
                    <a:lnTo>
                      <a:pt x="251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Freeform 255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4822825" y="2541587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Freeform 256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4586288" y="2300287"/>
                <a:ext cx="261937" cy="258762"/>
              </a:xfrm>
              <a:custGeom>
                <a:avLst/>
                <a:gdLst>
                  <a:gd name="T0" fmla="*/ 618 w 728"/>
                  <a:gd name="T1" fmla="*/ 619 h 720"/>
                  <a:gd name="T2" fmla="*/ 627 w 728"/>
                  <a:gd name="T3" fmla="*/ 469 h 720"/>
                  <a:gd name="T4" fmla="*/ 727 w 728"/>
                  <a:gd name="T5" fmla="*/ 360 h 720"/>
                  <a:gd name="T6" fmla="*/ 627 w 728"/>
                  <a:gd name="T7" fmla="*/ 251 h 720"/>
                  <a:gd name="T8" fmla="*/ 618 w 728"/>
                  <a:gd name="T9" fmla="*/ 101 h 720"/>
                  <a:gd name="T10" fmla="*/ 468 w 728"/>
                  <a:gd name="T11" fmla="*/ 92 h 720"/>
                  <a:gd name="T12" fmla="*/ 359 w 728"/>
                  <a:gd name="T13" fmla="*/ 0 h 720"/>
                  <a:gd name="T14" fmla="*/ 250 w 728"/>
                  <a:gd name="T15" fmla="*/ 92 h 720"/>
                  <a:gd name="T16" fmla="*/ 100 w 728"/>
                  <a:gd name="T17" fmla="*/ 101 h 720"/>
                  <a:gd name="T18" fmla="*/ 92 w 728"/>
                  <a:gd name="T19" fmla="*/ 251 h 720"/>
                  <a:gd name="T20" fmla="*/ 0 w 728"/>
                  <a:gd name="T21" fmla="*/ 360 h 720"/>
                  <a:gd name="T22" fmla="*/ 92 w 728"/>
                  <a:gd name="T23" fmla="*/ 469 h 720"/>
                  <a:gd name="T24" fmla="*/ 100 w 728"/>
                  <a:gd name="T25" fmla="*/ 619 h 720"/>
                  <a:gd name="T26" fmla="*/ 250 w 728"/>
                  <a:gd name="T27" fmla="*/ 628 h 720"/>
                  <a:gd name="T28" fmla="*/ 359 w 728"/>
                  <a:gd name="T29" fmla="*/ 719 h 720"/>
                  <a:gd name="T30" fmla="*/ 468 w 728"/>
                  <a:gd name="T31" fmla="*/ 628 h 720"/>
                  <a:gd name="T32" fmla="*/ 618 w 728"/>
                  <a:gd name="T33" fmla="*/ 619 h 720"/>
                  <a:gd name="T34" fmla="*/ 359 w 728"/>
                  <a:gd name="T35" fmla="*/ 561 h 720"/>
                  <a:gd name="T36" fmla="*/ 159 w 728"/>
                  <a:gd name="T37" fmla="*/ 360 h 720"/>
                  <a:gd name="T38" fmla="*/ 359 w 728"/>
                  <a:gd name="T39" fmla="*/ 159 h 720"/>
                  <a:gd name="T40" fmla="*/ 560 w 728"/>
                  <a:gd name="T41" fmla="*/ 360 h 720"/>
                  <a:gd name="T42" fmla="*/ 359 w 728"/>
                  <a:gd name="T43" fmla="*/ 561 h 720"/>
                  <a:gd name="T44" fmla="*/ 359 w 728"/>
                  <a:gd name="T45" fmla="*/ 561 h 720"/>
                  <a:gd name="T46" fmla="*/ 359 w 728"/>
                  <a:gd name="T47" fmla="*/ 56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8" h="720">
                    <a:moveTo>
                      <a:pt x="618" y="619"/>
                    </a:moveTo>
                    <a:cubicBezTo>
                      <a:pt x="627" y="469"/>
                      <a:pt x="627" y="469"/>
                      <a:pt x="627" y="469"/>
                    </a:cubicBezTo>
                    <a:cubicBezTo>
                      <a:pt x="727" y="360"/>
                      <a:pt x="727" y="360"/>
                      <a:pt x="727" y="360"/>
                    </a:cubicBezTo>
                    <a:cubicBezTo>
                      <a:pt x="627" y="251"/>
                      <a:pt x="627" y="251"/>
                      <a:pt x="627" y="251"/>
                    </a:cubicBezTo>
                    <a:cubicBezTo>
                      <a:pt x="618" y="101"/>
                      <a:pt x="618" y="101"/>
                      <a:pt x="618" y="101"/>
                    </a:cubicBezTo>
                    <a:cubicBezTo>
                      <a:pt x="468" y="92"/>
                      <a:pt x="468" y="92"/>
                      <a:pt x="468" y="92"/>
                    </a:cubicBezTo>
                    <a:cubicBezTo>
                      <a:pt x="359" y="0"/>
                      <a:pt x="359" y="0"/>
                      <a:pt x="359" y="0"/>
                    </a:cubicBezTo>
                    <a:cubicBezTo>
                      <a:pt x="250" y="92"/>
                      <a:pt x="250" y="92"/>
                      <a:pt x="250" y="92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92" y="251"/>
                      <a:pt x="92" y="251"/>
                      <a:pt x="92" y="251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92" y="469"/>
                      <a:pt x="92" y="469"/>
                      <a:pt x="92" y="469"/>
                    </a:cubicBezTo>
                    <a:cubicBezTo>
                      <a:pt x="100" y="619"/>
                      <a:pt x="100" y="619"/>
                      <a:pt x="100" y="619"/>
                    </a:cubicBezTo>
                    <a:cubicBezTo>
                      <a:pt x="250" y="628"/>
                      <a:pt x="250" y="628"/>
                      <a:pt x="250" y="628"/>
                    </a:cubicBezTo>
                    <a:cubicBezTo>
                      <a:pt x="359" y="719"/>
                      <a:pt x="359" y="719"/>
                      <a:pt x="359" y="719"/>
                    </a:cubicBezTo>
                    <a:cubicBezTo>
                      <a:pt x="468" y="628"/>
                      <a:pt x="468" y="628"/>
                      <a:pt x="468" y="628"/>
                    </a:cubicBezTo>
                    <a:lnTo>
                      <a:pt x="618" y="619"/>
                    </a:lnTo>
                    <a:close/>
                    <a:moveTo>
                      <a:pt x="359" y="561"/>
                    </a:moveTo>
                    <a:cubicBezTo>
                      <a:pt x="250" y="561"/>
                      <a:pt x="159" y="469"/>
                      <a:pt x="159" y="360"/>
                    </a:cubicBezTo>
                    <a:cubicBezTo>
                      <a:pt x="159" y="243"/>
                      <a:pt x="250" y="159"/>
                      <a:pt x="359" y="159"/>
                    </a:cubicBezTo>
                    <a:cubicBezTo>
                      <a:pt x="468" y="159"/>
                      <a:pt x="560" y="243"/>
                      <a:pt x="560" y="360"/>
                    </a:cubicBezTo>
                    <a:cubicBezTo>
                      <a:pt x="560" y="469"/>
                      <a:pt x="468" y="561"/>
                      <a:pt x="359" y="561"/>
                    </a:cubicBezTo>
                    <a:close/>
                    <a:moveTo>
                      <a:pt x="359" y="561"/>
                    </a:moveTo>
                    <a:lnTo>
                      <a:pt x="359" y="56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Freeform 257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4691063" y="2387599"/>
                <a:ext cx="36512" cy="80963"/>
              </a:xfrm>
              <a:custGeom>
                <a:avLst/>
                <a:gdLst>
                  <a:gd name="T0" fmla="*/ 0 w 102"/>
                  <a:gd name="T1" fmla="*/ 33 h 227"/>
                  <a:gd name="T2" fmla="*/ 9 w 102"/>
                  <a:gd name="T3" fmla="*/ 67 h 227"/>
                  <a:gd name="T4" fmla="*/ 50 w 102"/>
                  <a:gd name="T5" fmla="*/ 50 h 227"/>
                  <a:gd name="T6" fmla="*/ 50 w 102"/>
                  <a:gd name="T7" fmla="*/ 226 h 227"/>
                  <a:gd name="T8" fmla="*/ 101 w 102"/>
                  <a:gd name="T9" fmla="*/ 226 h 227"/>
                  <a:gd name="T10" fmla="*/ 101 w 102"/>
                  <a:gd name="T11" fmla="*/ 0 h 227"/>
                  <a:gd name="T12" fmla="*/ 59 w 102"/>
                  <a:gd name="T13" fmla="*/ 0 h 227"/>
                  <a:gd name="T14" fmla="*/ 0 w 102"/>
                  <a:gd name="T15" fmla="*/ 33 h 227"/>
                  <a:gd name="T16" fmla="*/ 0 w 102"/>
                  <a:gd name="T17" fmla="*/ 33 h 227"/>
                  <a:gd name="T18" fmla="*/ 0 w 102"/>
                  <a:gd name="T19" fmla="*/ 3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227">
                    <a:moveTo>
                      <a:pt x="0" y="33"/>
                    </a:moveTo>
                    <a:lnTo>
                      <a:pt x="9" y="67"/>
                    </a:lnTo>
                    <a:lnTo>
                      <a:pt x="50" y="50"/>
                    </a:lnTo>
                    <a:lnTo>
                      <a:pt x="50" y="226"/>
                    </a:lnTo>
                    <a:lnTo>
                      <a:pt x="101" y="226"/>
                    </a:lnTo>
                    <a:lnTo>
                      <a:pt x="101" y="0"/>
                    </a:lnTo>
                    <a:lnTo>
                      <a:pt x="59" y="0"/>
                    </a:lnTo>
                    <a:lnTo>
                      <a:pt x="0" y="33"/>
                    </a:lnTo>
                    <a:close/>
                    <a:moveTo>
                      <a:pt x="0" y="33"/>
                    </a:move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Freeform 258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4691063" y="2387599"/>
                <a:ext cx="36512" cy="80963"/>
              </a:xfrm>
              <a:custGeom>
                <a:avLst/>
                <a:gdLst>
                  <a:gd name="T0" fmla="*/ 0 w 102"/>
                  <a:gd name="T1" fmla="*/ 33 h 227"/>
                  <a:gd name="T2" fmla="*/ 9 w 102"/>
                  <a:gd name="T3" fmla="*/ 67 h 227"/>
                  <a:gd name="T4" fmla="*/ 50 w 102"/>
                  <a:gd name="T5" fmla="*/ 50 h 227"/>
                  <a:gd name="T6" fmla="*/ 50 w 102"/>
                  <a:gd name="T7" fmla="*/ 50 h 227"/>
                  <a:gd name="T8" fmla="*/ 50 w 102"/>
                  <a:gd name="T9" fmla="*/ 226 h 227"/>
                  <a:gd name="T10" fmla="*/ 101 w 102"/>
                  <a:gd name="T11" fmla="*/ 226 h 227"/>
                  <a:gd name="T12" fmla="*/ 101 w 102"/>
                  <a:gd name="T13" fmla="*/ 0 h 227"/>
                  <a:gd name="T14" fmla="*/ 59 w 102"/>
                  <a:gd name="T15" fmla="*/ 0 h 227"/>
                  <a:gd name="T16" fmla="*/ 0 w 102"/>
                  <a:gd name="T17" fmla="*/ 3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227">
                    <a:moveTo>
                      <a:pt x="0" y="33"/>
                    </a:moveTo>
                    <a:lnTo>
                      <a:pt x="9" y="67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226"/>
                    </a:lnTo>
                    <a:lnTo>
                      <a:pt x="101" y="226"/>
                    </a:lnTo>
                    <a:lnTo>
                      <a:pt x="101" y="0"/>
                    </a:lnTo>
                    <a:lnTo>
                      <a:pt x="59" y="0"/>
                    </a:lnTo>
                    <a:lnTo>
                      <a:pt x="0" y="3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Freeform 259@|5FFC:0|FBC:0|LFC:16777215|LBC:16777215"/>
              <p:cNvSpPr>
                <a:spLocks noChangeArrowheads="1"/>
              </p:cNvSpPr>
              <p:nvPr/>
            </p:nvSpPr>
            <p:spPr bwMode="auto">
              <a:xfrm>
                <a:off x="4691063" y="2400299"/>
                <a:ext cx="1587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3765">
                  <a:defRPr/>
                </a:pPr>
                <a:endParaRPr lang="en-US" sz="9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5" name="组合 124"/>
          <p:cNvGrpSpPr/>
          <p:nvPr/>
        </p:nvGrpSpPr>
        <p:grpSpPr>
          <a:xfrm>
            <a:off x="911069" y="2104107"/>
            <a:ext cx="4378342" cy="1126132"/>
            <a:chOff x="911069" y="2104107"/>
            <a:chExt cx="4378342" cy="1126132"/>
          </a:xfrm>
        </p:grpSpPr>
        <p:sp>
          <p:nvSpPr>
            <p:cNvPr id="126" name="矩形 125"/>
            <p:cNvSpPr/>
            <p:nvPr/>
          </p:nvSpPr>
          <p:spPr>
            <a:xfrm>
              <a:off x="911069" y="2454642"/>
              <a:ext cx="4378342" cy="7755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r>
                <a:rPr lang="en-US" altLang="zh-CN" sz="14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read the instructions and more work at the end of the manual template.</a:t>
              </a:r>
            </a:p>
          </p:txBody>
        </p:sp>
        <p:sp>
          <p:nvSpPr>
            <p:cNvPr id="127" name="TextBox 13"/>
            <p:cNvSpPr txBox="1"/>
            <p:nvPr/>
          </p:nvSpPr>
          <p:spPr>
            <a:xfrm>
              <a:off x="1237175" y="2119992"/>
              <a:ext cx="275287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1600" b="1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ADD TITLE</a:t>
              </a:r>
              <a:endParaRPr lang="en-US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1"/>
            <p:cNvSpPr>
              <a:spLocks noChangeArrowheads="1"/>
            </p:cNvSpPr>
            <p:nvPr/>
          </p:nvSpPr>
          <p:spPr bwMode="auto">
            <a:xfrm>
              <a:off x="942752" y="2104107"/>
              <a:ext cx="171332" cy="271493"/>
            </a:xfrm>
            <a:custGeom>
              <a:avLst/>
              <a:gdLst>
                <a:gd name="T0" fmla="*/ 93 w 1282"/>
                <a:gd name="T1" fmla="*/ 344 h 2032"/>
                <a:gd name="T2" fmla="*/ 93 w 1282"/>
                <a:gd name="T3" fmla="*/ 344 h 2032"/>
                <a:gd name="T4" fmla="*/ 750 w 1282"/>
                <a:gd name="T5" fmla="*/ 1000 h 2032"/>
                <a:gd name="T6" fmla="*/ 93 w 1282"/>
                <a:gd name="T7" fmla="*/ 1656 h 2032"/>
                <a:gd name="T8" fmla="*/ 93 w 1282"/>
                <a:gd name="T9" fmla="*/ 1937 h 2032"/>
                <a:gd name="T10" fmla="*/ 375 w 1282"/>
                <a:gd name="T11" fmla="*/ 1937 h 2032"/>
                <a:gd name="T12" fmla="*/ 1281 w 1282"/>
                <a:gd name="T13" fmla="*/ 1000 h 2032"/>
                <a:gd name="T14" fmla="*/ 375 w 1282"/>
                <a:gd name="T15" fmla="*/ 94 h 2032"/>
                <a:gd name="T16" fmla="*/ 93 w 1282"/>
                <a:gd name="T17" fmla="*/ 94 h 2032"/>
                <a:gd name="T18" fmla="*/ 31 w 1282"/>
                <a:gd name="T19" fmla="*/ 219 h 2032"/>
                <a:gd name="T20" fmla="*/ 93 w 1282"/>
                <a:gd name="T21" fmla="*/ 344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2" h="2032">
                  <a:moveTo>
                    <a:pt x="93" y="344"/>
                  </a:moveTo>
                  <a:lnTo>
                    <a:pt x="93" y="344"/>
                  </a:lnTo>
                  <a:cubicBezTo>
                    <a:pt x="750" y="1000"/>
                    <a:pt x="750" y="1000"/>
                    <a:pt x="750" y="1000"/>
                  </a:cubicBezTo>
                  <a:cubicBezTo>
                    <a:pt x="93" y="1656"/>
                    <a:pt x="93" y="1656"/>
                    <a:pt x="93" y="1656"/>
                  </a:cubicBezTo>
                  <a:cubicBezTo>
                    <a:pt x="0" y="1750"/>
                    <a:pt x="0" y="1875"/>
                    <a:pt x="93" y="1937"/>
                  </a:cubicBezTo>
                  <a:cubicBezTo>
                    <a:pt x="156" y="2031"/>
                    <a:pt x="281" y="2031"/>
                    <a:pt x="375" y="1937"/>
                  </a:cubicBezTo>
                  <a:cubicBezTo>
                    <a:pt x="1281" y="1000"/>
                    <a:pt x="1281" y="1000"/>
                    <a:pt x="1281" y="1000"/>
                  </a:cubicBezTo>
                  <a:cubicBezTo>
                    <a:pt x="375" y="94"/>
                    <a:pt x="375" y="94"/>
                    <a:pt x="375" y="94"/>
                  </a:cubicBezTo>
                  <a:cubicBezTo>
                    <a:pt x="281" y="0"/>
                    <a:pt x="156" y="0"/>
                    <a:pt x="93" y="94"/>
                  </a:cubicBezTo>
                  <a:cubicBezTo>
                    <a:pt x="62" y="125"/>
                    <a:pt x="31" y="156"/>
                    <a:pt x="31" y="219"/>
                  </a:cubicBezTo>
                  <a:cubicBezTo>
                    <a:pt x="31" y="281"/>
                    <a:pt x="62" y="313"/>
                    <a:pt x="93" y="3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91422" tIns="45711" rIns="91422" bIns="45711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911069" y="3999527"/>
            <a:ext cx="4378342" cy="1125780"/>
            <a:chOff x="911069" y="3999527"/>
            <a:chExt cx="4378342" cy="1125780"/>
          </a:xfrm>
        </p:grpSpPr>
        <p:sp>
          <p:nvSpPr>
            <p:cNvPr id="130" name="矩形 129"/>
            <p:cNvSpPr/>
            <p:nvPr/>
          </p:nvSpPr>
          <p:spPr>
            <a:xfrm>
              <a:off x="911069" y="4349710"/>
              <a:ext cx="4378342" cy="7755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r>
                <a:rPr lang="en-US" altLang="zh-CN" sz="1400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read the instructions and more work at the end of the manual template.</a:t>
              </a:r>
            </a:p>
          </p:txBody>
        </p:sp>
        <p:sp>
          <p:nvSpPr>
            <p:cNvPr id="131" name="TextBox 13"/>
            <p:cNvSpPr txBox="1"/>
            <p:nvPr/>
          </p:nvSpPr>
          <p:spPr>
            <a:xfrm>
              <a:off x="1211408" y="4027760"/>
              <a:ext cx="275287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1600" b="1" dirty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ADD TITLE</a:t>
              </a:r>
              <a:endParaRPr lang="en-US" sz="1600" b="1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1"/>
            <p:cNvSpPr>
              <a:spLocks noChangeArrowheads="1"/>
            </p:cNvSpPr>
            <p:nvPr/>
          </p:nvSpPr>
          <p:spPr bwMode="auto">
            <a:xfrm>
              <a:off x="942752" y="3999527"/>
              <a:ext cx="171332" cy="271493"/>
            </a:xfrm>
            <a:custGeom>
              <a:avLst/>
              <a:gdLst>
                <a:gd name="T0" fmla="*/ 93 w 1282"/>
                <a:gd name="T1" fmla="*/ 344 h 2032"/>
                <a:gd name="T2" fmla="*/ 93 w 1282"/>
                <a:gd name="T3" fmla="*/ 344 h 2032"/>
                <a:gd name="T4" fmla="*/ 750 w 1282"/>
                <a:gd name="T5" fmla="*/ 1000 h 2032"/>
                <a:gd name="T6" fmla="*/ 93 w 1282"/>
                <a:gd name="T7" fmla="*/ 1656 h 2032"/>
                <a:gd name="T8" fmla="*/ 93 w 1282"/>
                <a:gd name="T9" fmla="*/ 1937 h 2032"/>
                <a:gd name="T10" fmla="*/ 375 w 1282"/>
                <a:gd name="T11" fmla="*/ 1937 h 2032"/>
                <a:gd name="T12" fmla="*/ 1281 w 1282"/>
                <a:gd name="T13" fmla="*/ 1000 h 2032"/>
                <a:gd name="T14" fmla="*/ 375 w 1282"/>
                <a:gd name="T15" fmla="*/ 94 h 2032"/>
                <a:gd name="T16" fmla="*/ 93 w 1282"/>
                <a:gd name="T17" fmla="*/ 94 h 2032"/>
                <a:gd name="T18" fmla="*/ 31 w 1282"/>
                <a:gd name="T19" fmla="*/ 219 h 2032"/>
                <a:gd name="T20" fmla="*/ 93 w 1282"/>
                <a:gd name="T21" fmla="*/ 344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2" h="2032">
                  <a:moveTo>
                    <a:pt x="93" y="344"/>
                  </a:moveTo>
                  <a:lnTo>
                    <a:pt x="93" y="344"/>
                  </a:lnTo>
                  <a:cubicBezTo>
                    <a:pt x="750" y="1000"/>
                    <a:pt x="750" y="1000"/>
                    <a:pt x="750" y="1000"/>
                  </a:cubicBezTo>
                  <a:cubicBezTo>
                    <a:pt x="93" y="1656"/>
                    <a:pt x="93" y="1656"/>
                    <a:pt x="93" y="1656"/>
                  </a:cubicBezTo>
                  <a:cubicBezTo>
                    <a:pt x="0" y="1750"/>
                    <a:pt x="0" y="1875"/>
                    <a:pt x="93" y="1937"/>
                  </a:cubicBezTo>
                  <a:cubicBezTo>
                    <a:pt x="156" y="2031"/>
                    <a:pt x="281" y="2031"/>
                    <a:pt x="375" y="1937"/>
                  </a:cubicBezTo>
                  <a:cubicBezTo>
                    <a:pt x="1281" y="1000"/>
                    <a:pt x="1281" y="1000"/>
                    <a:pt x="1281" y="1000"/>
                  </a:cubicBezTo>
                  <a:cubicBezTo>
                    <a:pt x="375" y="94"/>
                    <a:pt x="375" y="94"/>
                    <a:pt x="375" y="94"/>
                  </a:cubicBezTo>
                  <a:cubicBezTo>
                    <a:pt x="281" y="0"/>
                    <a:pt x="156" y="0"/>
                    <a:pt x="93" y="94"/>
                  </a:cubicBezTo>
                  <a:cubicBezTo>
                    <a:pt x="62" y="125"/>
                    <a:pt x="31" y="156"/>
                    <a:pt x="31" y="219"/>
                  </a:cubicBezTo>
                  <a:cubicBezTo>
                    <a:pt x="31" y="281"/>
                    <a:pt x="62" y="313"/>
                    <a:pt x="93" y="3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91422" tIns="45711" rIns="91422" bIns="45711" anchor="ctr"/>
            <a:lstStyle/>
            <a:p>
              <a:pPr defTabSz="913765"/>
              <a:endParaRPr lang="en-US" sz="900" dirty="0">
                <a:solidFill>
                  <a:srgbClr val="1B7AB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29498"/>
            <a:ext cx="12192000" cy="6887497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-8378" y="-29497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47208" y="3905549"/>
            <a:ext cx="4280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单击此处添加您的副标题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9730" y="2675568"/>
            <a:ext cx="5712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方正综艺简体" panose="03000509000000000000" pitchFamily="65" charset="-122"/>
                <a:ea typeface="方正综艺简体" panose="03000509000000000000" pitchFamily="65" charset="-122"/>
              </a:defRPr>
            </a:lvl1pPr>
          </a:lstStyle>
          <a:p>
            <a:r>
              <a:rPr lang="zh-CN" altLang="en-US" sz="5400" dirty="0" smtClean="0">
                <a:latin typeface="造字工房悦黑体验版细体" pitchFamily="50" charset="-122"/>
                <a:ea typeface="造字工房悦黑体验版细体" pitchFamily="50" charset="-122"/>
              </a:rPr>
              <a:t>感谢您的欣赏</a:t>
            </a:r>
            <a:endParaRPr lang="en-US" altLang="zh-CN" sz="5400" dirty="0"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67148" y="52087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6866" y="59259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04185" y="61403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914" y="59236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34481" y="61807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36862" y="6668938"/>
            <a:ext cx="11459145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1471353" y="140186"/>
            <a:ext cx="985169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1030778" y="2501869"/>
            <a:ext cx="3246925" cy="464841"/>
            <a:chOff x="1617121" y="2803589"/>
            <a:chExt cx="2361324" cy="338056"/>
          </a:xfrm>
        </p:grpSpPr>
        <p:grpSp>
          <p:nvGrpSpPr>
            <p:cNvPr id="46" name="组合 45"/>
            <p:cNvGrpSpPr/>
            <p:nvPr/>
          </p:nvGrpSpPr>
          <p:grpSpPr>
            <a:xfrm>
              <a:off x="1617121" y="2803589"/>
              <a:ext cx="2361324" cy="319454"/>
              <a:chOff x="1617121" y="2803589"/>
              <a:chExt cx="2361324" cy="319454"/>
            </a:xfrm>
          </p:grpSpPr>
          <p:cxnSp>
            <p:nvCxnSpPr>
              <p:cNvPr id="11" name="直接连接符 10"/>
              <p:cNvCxnSpPr/>
              <p:nvPr/>
            </p:nvCxnSpPr>
            <p:spPr>
              <a:xfrm flipH="1">
                <a:off x="3127973" y="2826449"/>
                <a:ext cx="225080" cy="22508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3353053" y="2826449"/>
                <a:ext cx="602533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/>
              <p:cNvSpPr/>
              <p:nvPr/>
            </p:nvSpPr>
            <p:spPr>
              <a:xfrm>
                <a:off x="3932726" y="2803589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093206" y="3050101"/>
                <a:ext cx="45719" cy="45719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 flipH="1">
                <a:off x="2945936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2788773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1667204" y="3072960"/>
                <a:ext cx="1064414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>
                <a:off x="1617121" y="3072960"/>
                <a:ext cx="50083" cy="50083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直接连接符 40"/>
            <p:cNvCxnSpPr/>
            <p:nvPr/>
          </p:nvCxnSpPr>
          <p:spPr>
            <a:xfrm flipH="1">
              <a:off x="1741018" y="3141645"/>
              <a:ext cx="1295407" cy="0"/>
            </a:xfrm>
            <a:prstGeom prst="line">
              <a:avLst/>
            </a:prstGeom>
            <a:ln w="3810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 rot="10800000">
            <a:off x="8073199" y="3163516"/>
            <a:ext cx="3246925" cy="473154"/>
            <a:chOff x="1617121" y="2803589"/>
            <a:chExt cx="2361324" cy="344102"/>
          </a:xfrm>
        </p:grpSpPr>
        <p:grpSp>
          <p:nvGrpSpPr>
            <p:cNvPr id="61" name="组合 60"/>
            <p:cNvGrpSpPr/>
            <p:nvPr/>
          </p:nvGrpSpPr>
          <p:grpSpPr>
            <a:xfrm>
              <a:off x="1617121" y="2803589"/>
              <a:ext cx="2361324" cy="319454"/>
              <a:chOff x="1617121" y="2803589"/>
              <a:chExt cx="2361324" cy="319454"/>
            </a:xfrm>
          </p:grpSpPr>
          <p:cxnSp>
            <p:nvCxnSpPr>
              <p:cNvPr id="63" name="直接连接符 62"/>
              <p:cNvCxnSpPr/>
              <p:nvPr/>
            </p:nvCxnSpPr>
            <p:spPr>
              <a:xfrm flipH="1">
                <a:off x="3127973" y="2826449"/>
                <a:ext cx="225080" cy="22508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3353053" y="2826449"/>
                <a:ext cx="602533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/>
              <p:cNvSpPr/>
              <p:nvPr/>
            </p:nvSpPr>
            <p:spPr>
              <a:xfrm>
                <a:off x="3932726" y="2803589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093206" y="3050101"/>
                <a:ext cx="45719" cy="45719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 flipH="1">
                <a:off x="2945936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flipH="1">
                <a:off x="2788773" y="3072960"/>
                <a:ext cx="90489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H="1">
                <a:off x="1667204" y="3072960"/>
                <a:ext cx="1064414" cy="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1617121" y="3072960"/>
                <a:ext cx="50083" cy="50083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连接符 61"/>
            <p:cNvCxnSpPr/>
            <p:nvPr/>
          </p:nvCxnSpPr>
          <p:spPr>
            <a:xfrm flipH="1">
              <a:off x="1741018" y="3147691"/>
              <a:ext cx="1295407" cy="0"/>
            </a:xfrm>
            <a:prstGeom prst="line">
              <a:avLst/>
            </a:prstGeom>
            <a:ln w="38100">
              <a:gradFill flip="none" rotWithShape="1">
                <a:gsLst>
                  <a:gs pos="5000">
                    <a:srgbClr val="00B0F0"/>
                  </a:gs>
                  <a:gs pos="39000">
                    <a:schemeClr val="accent1">
                      <a:lumMod val="75000"/>
                      <a:alpha val="46000"/>
                    </a:schemeClr>
                  </a:gs>
                  <a:gs pos="96330">
                    <a:srgbClr val="00B0F0">
                      <a:alpha val="48000"/>
                    </a:srgbClr>
                  </a:gs>
                  <a:gs pos="58000">
                    <a:schemeClr val="accent1">
                      <a:lumMod val="75000"/>
                      <a:alpha val="8000"/>
                    </a:schemeClr>
                  </a:gs>
                  <a:gs pos="77000">
                    <a:schemeClr val="bg1"/>
                  </a:gs>
                </a:gsLst>
                <a:lin ang="0" scaled="1"/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八边形 70"/>
          <p:cNvSpPr/>
          <p:nvPr/>
        </p:nvSpPr>
        <p:spPr>
          <a:xfrm>
            <a:off x="3751745" y="3862089"/>
            <a:ext cx="4671753" cy="445167"/>
          </a:xfrm>
          <a:prstGeom prst="octagon">
            <a:avLst/>
          </a:prstGeom>
          <a:ln w="3175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914" y="-530329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 txBox="1"/>
          <p:nvPr/>
        </p:nvSpPr>
        <p:spPr>
          <a:xfrm>
            <a:off x="3920728" y="756251"/>
            <a:ext cx="435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功能需求列表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5920585" y="2329822"/>
            <a:ext cx="4933613" cy="3223828"/>
            <a:chOff x="5825335" y="1947956"/>
            <a:chExt cx="4933613" cy="3223828"/>
          </a:xfrm>
        </p:grpSpPr>
        <p:grpSp>
          <p:nvGrpSpPr>
            <p:cNvPr id="28" name="组合 27"/>
            <p:cNvGrpSpPr/>
            <p:nvPr/>
          </p:nvGrpSpPr>
          <p:grpSpPr>
            <a:xfrm>
              <a:off x="5825335" y="2484158"/>
              <a:ext cx="1639390" cy="1568350"/>
              <a:chOff x="5725640" y="2343188"/>
              <a:chExt cx="1639390" cy="1568350"/>
            </a:xfrm>
            <a:solidFill>
              <a:srgbClr val="245A8C"/>
            </a:solidFill>
          </p:grpSpPr>
          <p:sp>
            <p:nvSpPr>
              <p:cNvPr id="41" name="任意多边形 14"/>
              <p:cNvSpPr/>
              <p:nvPr/>
            </p:nvSpPr>
            <p:spPr>
              <a:xfrm rot="15417785">
                <a:off x="5761160" y="2307668"/>
                <a:ext cx="1568350" cy="1639390"/>
              </a:xfrm>
              <a:custGeom>
                <a:avLst/>
                <a:gdLst>
                  <a:gd name="connsiteX0" fmla="*/ 2850411 w 3790824"/>
                  <a:gd name="connsiteY0" fmla="*/ 1980294 h 3962533"/>
                  <a:gd name="connsiteX1" fmla="*/ 1914544 w 3790824"/>
                  <a:gd name="connsiteY1" fmla="*/ 1044427 h 3962533"/>
                  <a:gd name="connsiteX2" fmla="*/ 978677 w 3790824"/>
                  <a:gd name="connsiteY2" fmla="*/ 1980294 h 3962533"/>
                  <a:gd name="connsiteX3" fmla="*/ 1914544 w 3790824"/>
                  <a:gd name="connsiteY3" fmla="*/ 2916161 h 3962533"/>
                  <a:gd name="connsiteX4" fmla="*/ 2850411 w 3790824"/>
                  <a:gd name="connsiteY4" fmla="*/ 1980294 h 3962533"/>
                  <a:gd name="connsiteX5" fmla="*/ 3790824 w 3790824"/>
                  <a:gd name="connsiteY5" fmla="*/ 1792726 h 3962533"/>
                  <a:gd name="connsiteX6" fmla="*/ 3790824 w 3790824"/>
                  <a:gd name="connsiteY6" fmla="*/ 2083454 h 3962533"/>
                  <a:gd name="connsiteX7" fmla="*/ 3654834 w 3790824"/>
                  <a:gd name="connsiteY7" fmla="*/ 2219444 h 3962533"/>
                  <a:gd name="connsiteX8" fmla="*/ 3255083 w 3790824"/>
                  <a:gd name="connsiteY8" fmla="*/ 2219444 h 3962533"/>
                  <a:gd name="connsiteX9" fmla="*/ 3249665 w 3790824"/>
                  <a:gd name="connsiteY9" fmla="*/ 2254949 h 3962533"/>
                  <a:gd name="connsiteX10" fmla="*/ 2966153 w 3790824"/>
                  <a:gd name="connsiteY10" fmla="*/ 2847168 h 3962533"/>
                  <a:gd name="connsiteX11" fmla="*/ 2938885 w 3790824"/>
                  <a:gd name="connsiteY11" fmla="*/ 2877170 h 3962533"/>
                  <a:gd name="connsiteX12" fmla="*/ 3224970 w 3790824"/>
                  <a:gd name="connsiteY12" fmla="*/ 3266562 h 3962533"/>
                  <a:gd name="connsiteX13" fmla="*/ 3249805 w 3790824"/>
                  <a:gd name="connsiteY13" fmla="*/ 3367637 h 3962533"/>
                  <a:gd name="connsiteX14" fmla="*/ 3195895 w 3790824"/>
                  <a:gd name="connsiteY14" fmla="*/ 3456670 h 3962533"/>
                  <a:gd name="connsiteX15" fmla="*/ 2961603 w 3790824"/>
                  <a:gd name="connsiteY15" fmla="*/ 3628803 h 3962533"/>
                  <a:gd name="connsiteX16" fmla="*/ 2771495 w 3790824"/>
                  <a:gd name="connsiteY16" fmla="*/ 3599728 h 3962533"/>
                  <a:gd name="connsiteX17" fmla="*/ 2488779 w 3790824"/>
                  <a:gd name="connsiteY17" fmla="*/ 3214923 h 3962533"/>
                  <a:gd name="connsiteX18" fmla="*/ 2445010 w 3790824"/>
                  <a:gd name="connsiteY18" fmla="*/ 3236007 h 3962533"/>
                  <a:gd name="connsiteX19" fmla="*/ 2053883 w 3790824"/>
                  <a:gd name="connsiteY19" fmla="*/ 3336067 h 3962533"/>
                  <a:gd name="connsiteX20" fmla="*/ 2037562 w 3790824"/>
                  <a:gd name="connsiteY20" fmla="*/ 3336891 h 3962533"/>
                  <a:gd name="connsiteX21" fmla="*/ 2037562 w 3790824"/>
                  <a:gd name="connsiteY21" fmla="*/ 3826543 h 3962533"/>
                  <a:gd name="connsiteX22" fmla="*/ 1901572 w 3790824"/>
                  <a:gd name="connsiteY22" fmla="*/ 3962533 h 3962533"/>
                  <a:gd name="connsiteX23" fmla="*/ 1610844 w 3790824"/>
                  <a:gd name="connsiteY23" fmla="*/ 3962533 h 3962533"/>
                  <a:gd name="connsiteX24" fmla="*/ 1474854 w 3790824"/>
                  <a:gd name="connsiteY24" fmla="*/ 3826543 h 3962533"/>
                  <a:gd name="connsiteX25" fmla="*/ 1474854 w 3790824"/>
                  <a:gd name="connsiteY25" fmla="*/ 3269232 h 3962533"/>
                  <a:gd name="connsiteX26" fmla="*/ 1384078 w 3790824"/>
                  <a:gd name="connsiteY26" fmla="*/ 3236007 h 3962533"/>
                  <a:gd name="connsiteX27" fmla="*/ 1047671 w 3790824"/>
                  <a:gd name="connsiteY27" fmla="*/ 3031904 h 3962533"/>
                  <a:gd name="connsiteX28" fmla="*/ 997214 w 3790824"/>
                  <a:gd name="connsiteY28" fmla="*/ 2986046 h 3962533"/>
                  <a:gd name="connsiteX29" fmla="*/ 710082 w 3790824"/>
                  <a:gd name="connsiteY29" fmla="*/ 3250899 h 3962533"/>
                  <a:gd name="connsiteX30" fmla="*/ 517920 w 3790824"/>
                  <a:gd name="connsiteY30" fmla="*/ 3243143 h 3962533"/>
                  <a:gd name="connsiteX31" fmla="*/ 320802 w 3790824"/>
                  <a:gd name="connsiteY31" fmla="*/ 3029444 h 3962533"/>
                  <a:gd name="connsiteX32" fmla="*/ 328558 w 3790824"/>
                  <a:gd name="connsiteY32" fmla="*/ 2837282 h 3962533"/>
                  <a:gd name="connsiteX33" fmla="*/ 666127 w 3790824"/>
                  <a:gd name="connsiteY33" fmla="*/ 2525905 h 3962533"/>
                  <a:gd name="connsiteX34" fmla="*/ 658832 w 3790824"/>
                  <a:gd name="connsiteY34" fmla="*/ 2510762 h 3962533"/>
                  <a:gd name="connsiteX35" fmla="*/ 579423 w 3790824"/>
                  <a:gd name="connsiteY35" fmla="*/ 2254949 h 3962533"/>
                  <a:gd name="connsiteX36" fmla="*/ 574005 w 3790824"/>
                  <a:gd name="connsiteY36" fmla="*/ 2219445 h 3962533"/>
                  <a:gd name="connsiteX37" fmla="*/ 135990 w 3790824"/>
                  <a:gd name="connsiteY37" fmla="*/ 2219445 h 3962533"/>
                  <a:gd name="connsiteX38" fmla="*/ 0 w 3790824"/>
                  <a:gd name="connsiteY38" fmla="*/ 2083455 h 3962533"/>
                  <a:gd name="connsiteX39" fmla="*/ 0 w 3790824"/>
                  <a:gd name="connsiteY39" fmla="*/ 1792727 h 3962533"/>
                  <a:gd name="connsiteX40" fmla="*/ 135990 w 3790824"/>
                  <a:gd name="connsiteY40" fmla="*/ 1656737 h 3962533"/>
                  <a:gd name="connsiteX41" fmla="*/ 591998 w 3790824"/>
                  <a:gd name="connsiteY41" fmla="*/ 1656737 h 3962533"/>
                  <a:gd name="connsiteX42" fmla="*/ 613005 w 3790824"/>
                  <a:gd name="connsiteY42" fmla="*/ 1575038 h 3962533"/>
                  <a:gd name="connsiteX43" fmla="*/ 784482 w 3790824"/>
                  <a:gd name="connsiteY43" fmla="*/ 1218336 h 3962533"/>
                  <a:gd name="connsiteX44" fmla="*/ 848257 w 3790824"/>
                  <a:gd name="connsiteY44" fmla="*/ 1133051 h 3962533"/>
                  <a:gd name="connsiteX45" fmla="*/ 538492 w 3790824"/>
                  <a:gd name="connsiteY45" fmla="*/ 735456 h 3962533"/>
                  <a:gd name="connsiteX46" fmla="*/ 562189 w 3790824"/>
                  <a:gd name="connsiteY46" fmla="*/ 544603 h 3962533"/>
                  <a:gd name="connsiteX47" fmla="*/ 791529 w 3790824"/>
                  <a:gd name="connsiteY47" fmla="*/ 365924 h 3962533"/>
                  <a:gd name="connsiteX48" fmla="*/ 982383 w 3790824"/>
                  <a:gd name="connsiteY48" fmla="*/ 389621 h 3962533"/>
                  <a:gd name="connsiteX49" fmla="*/ 1281754 w 3790824"/>
                  <a:gd name="connsiteY49" fmla="*/ 773875 h 3962533"/>
                  <a:gd name="connsiteX50" fmla="*/ 1384078 w 3790824"/>
                  <a:gd name="connsiteY50" fmla="*/ 724584 h 3962533"/>
                  <a:gd name="connsiteX51" fmla="*/ 1474853 w 3790824"/>
                  <a:gd name="connsiteY51" fmla="*/ 691359 h 3962533"/>
                  <a:gd name="connsiteX52" fmla="*/ 1474853 w 3790824"/>
                  <a:gd name="connsiteY52" fmla="*/ 135990 h 3962533"/>
                  <a:gd name="connsiteX53" fmla="*/ 1610843 w 3790824"/>
                  <a:gd name="connsiteY53" fmla="*/ 0 h 3962533"/>
                  <a:gd name="connsiteX54" fmla="*/ 1901571 w 3790824"/>
                  <a:gd name="connsiteY54" fmla="*/ 0 h 3962533"/>
                  <a:gd name="connsiteX55" fmla="*/ 2037561 w 3790824"/>
                  <a:gd name="connsiteY55" fmla="*/ 135990 h 3962533"/>
                  <a:gd name="connsiteX56" fmla="*/ 2037561 w 3790824"/>
                  <a:gd name="connsiteY56" fmla="*/ 623699 h 3962533"/>
                  <a:gd name="connsiteX57" fmla="*/ 2053883 w 3790824"/>
                  <a:gd name="connsiteY57" fmla="*/ 624523 h 3962533"/>
                  <a:gd name="connsiteX58" fmla="*/ 2445010 w 3790824"/>
                  <a:gd name="connsiteY58" fmla="*/ 724584 h 3962533"/>
                  <a:gd name="connsiteX59" fmla="*/ 2559802 w 3790824"/>
                  <a:gd name="connsiteY59" fmla="*/ 779881 h 3962533"/>
                  <a:gd name="connsiteX60" fmla="*/ 2876923 w 3790824"/>
                  <a:gd name="connsiteY60" fmla="*/ 455906 h 3962533"/>
                  <a:gd name="connsiteX61" fmla="*/ 3069231 w 3790824"/>
                  <a:gd name="connsiteY61" fmla="*/ 453850 h 3962533"/>
                  <a:gd name="connsiteX62" fmla="*/ 3276993 w 3790824"/>
                  <a:gd name="connsiteY62" fmla="*/ 657217 h 3962533"/>
                  <a:gd name="connsiteX63" fmla="*/ 3317849 w 3790824"/>
                  <a:gd name="connsiteY63" fmla="*/ 752945 h 3962533"/>
                  <a:gd name="connsiteX64" fmla="*/ 3279048 w 3790824"/>
                  <a:gd name="connsiteY64" fmla="*/ 849525 h 3962533"/>
                  <a:gd name="connsiteX65" fmla="*/ 2989791 w 3790824"/>
                  <a:gd name="connsiteY65" fmla="*/ 1145034 h 3962533"/>
                  <a:gd name="connsiteX66" fmla="*/ 3044606 w 3790824"/>
                  <a:gd name="connsiteY66" fmla="*/ 1218336 h 3962533"/>
                  <a:gd name="connsiteX67" fmla="*/ 3216083 w 3790824"/>
                  <a:gd name="connsiteY67" fmla="*/ 1575038 h 3962533"/>
                  <a:gd name="connsiteX68" fmla="*/ 3237090 w 3790824"/>
                  <a:gd name="connsiteY68" fmla="*/ 1656736 h 3962533"/>
                  <a:gd name="connsiteX69" fmla="*/ 3654834 w 3790824"/>
                  <a:gd name="connsiteY69" fmla="*/ 1656736 h 3962533"/>
                  <a:gd name="connsiteX70" fmla="*/ 3790824 w 3790824"/>
                  <a:gd name="connsiteY70" fmla="*/ 1792726 h 396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3790824" h="3962533">
                    <a:moveTo>
                      <a:pt x="2850411" y="1980294"/>
                    </a:moveTo>
                    <a:cubicBezTo>
                      <a:pt x="2850411" y="1463429"/>
                      <a:pt x="2431409" y="1044427"/>
                      <a:pt x="1914544" y="1044427"/>
                    </a:cubicBezTo>
                    <a:cubicBezTo>
                      <a:pt x="1397679" y="1044427"/>
                      <a:pt x="978677" y="1463429"/>
                      <a:pt x="978677" y="1980294"/>
                    </a:cubicBezTo>
                    <a:cubicBezTo>
                      <a:pt x="978677" y="2497159"/>
                      <a:pt x="1397679" y="2916161"/>
                      <a:pt x="1914544" y="2916161"/>
                    </a:cubicBezTo>
                    <a:cubicBezTo>
                      <a:pt x="2431409" y="2916161"/>
                      <a:pt x="2850411" y="2497159"/>
                      <a:pt x="2850411" y="1980294"/>
                    </a:cubicBezTo>
                    <a:close/>
                    <a:moveTo>
                      <a:pt x="3790824" y="1792726"/>
                    </a:moveTo>
                    <a:lnTo>
                      <a:pt x="3790824" y="2083454"/>
                    </a:lnTo>
                    <a:cubicBezTo>
                      <a:pt x="3790824" y="2158559"/>
                      <a:pt x="3729939" y="2219444"/>
                      <a:pt x="3654834" y="2219444"/>
                    </a:cubicBezTo>
                    <a:lnTo>
                      <a:pt x="3255083" y="2219444"/>
                    </a:lnTo>
                    <a:lnTo>
                      <a:pt x="3249665" y="2254949"/>
                    </a:lnTo>
                    <a:cubicBezTo>
                      <a:pt x="3204280" y="2476737"/>
                      <a:pt x="3105019" y="2678901"/>
                      <a:pt x="2966153" y="2847168"/>
                    </a:cubicBezTo>
                    <a:lnTo>
                      <a:pt x="2938885" y="2877170"/>
                    </a:lnTo>
                    <a:lnTo>
                      <a:pt x="3224970" y="3266562"/>
                    </a:lnTo>
                    <a:cubicBezTo>
                      <a:pt x="3247204" y="3296825"/>
                      <a:pt x="3255067" y="3333235"/>
                      <a:pt x="3249805" y="3367637"/>
                    </a:cubicBezTo>
                    <a:cubicBezTo>
                      <a:pt x="3244544" y="3402040"/>
                      <a:pt x="3226158" y="3434436"/>
                      <a:pt x="3195895" y="3456670"/>
                    </a:cubicBezTo>
                    <a:lnTo>
                      <a:pt x="2961603" y="3628803"/>
                    </a:lnTo>
                    <a:cubicBezTo>
                      <a:pt x="2901078" y="3673271"/>
                      <a:pt x="2815963" y="3660254"/>
                      <a:pt x="2771495" y="3599728"/>
                    </a:cubicBezTo>
                    <a:lnTo>
                      <a:pt x="2488779" y="3214923"/>
                    </a:lnTo>
                    <a:lnTo>
                      <a:pt x="2445010" y="3236007"/>
                    </a:lnTo>
                    <a:cubicBezTo>
                      <a:pt x="2322727" y="3287728"/>
                      <a:pt x="2191324" y="3322109"/>
                      <a:pt x="2053883" y="3336067"/>
                    </a:cubicBezTo>
                    <a:lnTo>
                      <a:pt x="2037562" y="3336891"/>
                    </a:lnTo>
                    <a:lnTo>
                      <a:pt x="2037562" y="3826543"/>
                    </a:lnTo>
                    <a:cubicBezTo>
                      <a:pt x="2037562" y="3901648"/>
                      <a:pt x="1976677" y="3962533"/>
                      <a:pt x="1901572" y="3962533"/>
                    </a:cubicBezTo>
                    <a:lnTo>
                      <a:pt x="1610844" y="3962533"/>
                    </a:lnTo>
                    <a:cubicBezTo>
                      <a:pt x="1535739" y="3962533"/>
                      <a:pt x="1474854" y="3901648"/>
                      <a:pt x="1474854" y="3826543"/>
                    </a:cubicBezTo>
                    <a:lnTo>
                      <a:pt x="1474854" y="3269232"/>
                    </a:lnTo>
                    <a:lnTo>
                      <a:pt x="1384078" y="3236007"/>
                    </a:lnTo>
                    <a:cubicBezTo>
                      <a:pt x="1261794" y="3184286"/>
                      <a:pt x="1148631" y="3115224"/>
                      <a:pt x="1047671" y="3031904"/>
                    </a:cubicBezTo>
                    <a:lnTo>
                      <a:pt x="997214" y="2986046"/>
                    </a:lnTo>
                    <a:lnTo>
                      <a:pt x="710082" y="3250899"/>
                    </a:lnTo>
                    <a:cubicBezTo>
                      <a:pt x="654876" y="3301821"/>
                      <a:pt x="568842" y="3298349"/>
                      <a:pt x="517920" y="3243143"/>
                    </a:cubicBezTo>
                    <a:lnTo>
                      <a:pt x="320802" y="3029444"/>
                    </a:lnTo>
                    <a:cubicBezTo>
                      <a:pt x="269879" y="2974238"/>
                      <a:pt x="273352" y="2888204"/>
                      <a:pt x="328558" y="2837282"/>
                    </a:cubicBezTo>
                    <a:lnTo>
                      <a:pt x="666127" y="2525905"/>
                    </a:lnTo>
                    <a:lnTo>
                      <a:pt x="658832" y="2510762"/>
                    </a:lnTo>
                    <a:cubicBezTo>
                      <a:pt x="624351" y="2429240"/>
                      <a:pt x="597577" y="2343664"/>
                      <a:pt x="579423" y="2254949"/>
                    </a:cubicBezTo>
                    <a:lnTo>
                      <a:pt x="574005" y="2219445"/>
                    </a:lnTo>
                    <a:lnTo>
                      <a:pt x="135990" y="2219445"/>
                    </a:lnTo>
                    <a:cubicBezTo>
                      <a:pt x="60885" y="2219445"/>
                      <a:pt x="0" y="2158560"/>
                      <a:pt x="0" y="2083455"/>
                    </a:cubicBezTo>
                    <a:lnTo>
                      <a:pt x="0" y="1792727"/>
                    </a:lnTo>
                    <a:cubicBezTo>
                      <a:pt x="0" y="1717622"/>
                      <a:pt x="60885" y="1656737"/>
                      <a:pt x="135990" y="1656737"/>
                    </a:cubicBezTo>
                    <a:lnTo>
                      <a:pt x="591998" y="1656737"/>
                    </a:lnTo>
                    <a:lnTo>
                      <a:pt x="613005" y="1575038"/>
                    </a:lnTo>
                    <a:cubicBezTo>
                      <a:pt x="652823" y="1447017"/>
                      <a:pt x="711010" y="1327089"/>
                      <a:pt x="784482" y="1218336"/>
                    </a:cubicBezTo>
                    <a:lnTo>
                      <a:pt x="848257" y="1133051"/>
                    </a:lnTo>
                    <a:lnTo>
                      <a:pt x="538492" y="735456"/>
                    </a:lnTo>
                    <a:cubicBezTo>
                      <a:pt x="492333" y="676210"/>
                      <a:pt x="502943" y="590761"/>
                      <a:pt x="562189" y="544603"/>
                    </a:cubicBezTo>
                    <a:lnTo>
                      <a:pt x="791529" y="365924"/>
                    </a:lnTo>
                    <a:cubicBezTo>
                      <a:pt x="850776" y="319765"/>
                      <a:pt x="936224" y="330375"/>
                      <a:pt x="982383" y="389621"/>
                    </a:cubicBezTo>
                    <a:lnTo>
                      <a:pt x="1281754" y="773875"/>
                    </a:lnTo>
                    <a:lnTo>
                      <a:pt x="1384078" y="724584"/>
                    </a:lnTo>
                    <a:lnTo>
                      <a:pt x="1474853" y="691359"/>
                    </a:lnTo>
                    <a:lnTo>
                      <a:pt x="1474853" y="135990"/>
                    </a:lnTo>
                    <a:cubicBezTo>
                      <a:pt x="1474853" y="60885"/>
                      <a:pt x="1535738" y="0"/>
                      <a:pt x="1610843" y="0"/>
                    </a:cubicBezTo>
                    <a:lnTo>
                      <a:pt x="1901571" y="0"/>
                    </a:lnTo>
                    <a:cubicBezTo>
                      <a:pt x="1976676" y="0"/>
                      <a:pt x="2037561" y="60885"/>
                      <a:pt x="2037561" y="135990"/>
                    </a:cubicBezTo>
                    <a:lnTo>
                      <a:pt x="2037561" y="623699"/>
                    </a:lnTo>
                    <a:lnTo>
                      <a:pt x="2053883" y="624523"/>
                    </a:lnTo>
                    <a:cubicBezTo>
                      <a:pt x="2191324" y="638481"/>
                      <a:pt x="2322727" y="672862"/>
                      <a:pt x="2445010" y="724584"/>
                    </a:cubicBezTo>
                    <a:lnTo>
                      <a:pt x="2559802" y="779881"/>
                    </a:lnTo>
                    <a:lnTo>
                      <a:pt x="2876923" y="455906"/>
                    </a:lnTo>
                    <a:cubicBezTo>
                      <a:pt x="2929460" y="402234"/>
                      <a:pt x="3015559" y="401314"/>
                      <a:pt x="3069231" y="453850"/>
                    </a:cubicBezTo>
                    <a:lnTo>
                      <a:pt x="3276993" y="657217"/>
                    </a:lnTo>
                    <a:cubicBezTo>
                      <a:pt x="3303829" y="683485"/>
                      <a:pt x="3317477" y="718144"/>
                      <a:pt x="3317849" y="752945"/>
                    </a:cubicBezTo>
                    <a:cubicBezTo>
                      <a:pt x="3318221" y="787746"/>
                      <a:pt x="3305317" y="822689"/>
                      <a:pt x="3279048" y="849525"/>
                    </a:cubicBezTo>
                    <a:lnTo>
                      <a:pt x="2989791" y="1145034"/>
                    </a:lnTo>
                    <a:lnTo>
                      <a:pt x="3044606" y="1218336"/>
                    </a:lnTo>
                    <a:cubicBezTo>
                      <a:pt x="3118078" y="1327089"/>
                      <a:pt x="3176264" y="1447017"/>
                      <a:pt x="3216083" y="1575038"/>
                    </a:cubicBezTo>
                    <a:lnTo>
                      <a:pt x="3237090" y="1656736"/>
                    </a:lnTo>
                    <a:lnTo>
                      <a:pt x="3654834" y="1656736"/>
                    </a:lnTo>
                    <a:cubicBezTo>
                      <a:pt x="3729939" y="1656736"/>
                      <a:pt x="3790824" y="1717621"/>
                      <a:pt x="3790824" y="1792726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16"/>
              <p:cNvSpPr/>
              <p:nvPr/>
            </p:nvSpPr>
            <p:spPr>
              <a:xfrm rot="20817785">
                <a:off x="6355323" y="2937352"/>
                <a:ext cx="380022" cy="380024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7389095" y="1947956"/>
              <a:ext cx="3369853" cy="3223828"/>
              <a:chOff x="7289400" y="1806986"/>
              <a:chExt cx="3369853" cy="3223828"/>
            </a:xfrm>
            <a:solidFill>
              <a:srgbClr val="6A6A6A"/>
            </a:solidFill>
          </p:grpSpPr>
          <p:sp>
            <p:nvSpPr>
              <p:cNvPr id="33" name="任意多边形 32"/>
              <p:cNvSpPr/>
              <p:nvPr/>
            </p:nvSpPr>
            <p:spPr>
              <a:xfrm rot="16200000">
                <a:off x="7362413" y="1733973"/>
                <a:ext cx="3223828" cy="3369853"/>
              </a:xfrm>
              <a:custGeom>
                <a:avLst/>
                <a:gdLst>
                  <a:gd name="connsiteX0" fmla="*/ 2850411 w 3790824"/>
                  <a:gd name="connsiteY0" fmla="*/ 1980294 h 3962533"/>
                  <a:gd name="connsiteX1" fmla="*/ 1914544 w 3790824"/>
                  <a:gd name="connsiteY1" fmla="*/ 1044427 h 3962533"/>
                  <a:gd name="connsiteX2" fmla="*/ 978677 w 3790824"/>
                  <a:gd name="connsiteY2" fmla="*/ 1980294 h 3962533"/>
                  <a:gd name="connsiteX3" fmla="*/ 1914544 w 3790824"/>
                  <a:gd name="connsiteY3" fmla="*/ 2916161 h 3962533"/>
                  <a:gd name="connsiteX4" fmla="*/ 2850411 w 3790824"/>
                  <a:gd name="connsiteY4" fmla="*/ 1980294 h 3962533"/>
                  <a:gd name="connsiteX5" fmla="*/ 3790824 w 3790824"/>
                  <a:gd name="connsiteY5" fmla="*/ 1792726 h 3962533"/>
                  <a:gd name="connsiteX6" fmla="*/ 3790824 w 3790824"/>
                  <a:gd name="connsiteY6" fmla="*/ 2083454 h 3962533"/>
                  <a:gd name="connsiteX7" fmla="*/ 3654834 w 3790824"/>
                  <a:gd name="connsiteY7" fmla="*/ 2219444 h 3962533"/>
                  <a:gd name="connsiteX8" fmla="*/ 3255083 w 3790824"/>
                  <a:gd name="connsiteY8" fmla="*/ 2219444 h 3962533"/>
                  <a:gd name="connsiteX9" fmla="*/ 3249665 w 3790824"/>
                  <a:gd name="connsiteY9" fmla="*/ 2254949 h 3962533"/>
                  <a:gd name="connsiteX10" fmla="*/ 2966153 w 3790824"/>
                  <a:gd name="connsiteY10" fmla="*/ 2847168 h 3962533"/>
                  <a:gd name="connsiteX11" fmla="*/ 2938885 w 3790824"/>
                  <a:gd name="connsiteY11" fmla="*/ 2877170 h 3962533"/>
                  <a:gd name="connsiteX12" fmla="*/ 3224970 w 3790824"/>
                  <a:gd name="connsiteY12" fmla="*/ 3266562 h 3962533"/>
                  <a:gd name="connsiteX13" fmla="*/ 3249805 w 3790824"/>
                  <a:gd name="connsiteY13" fmla="*/ 3367637 h 3962533"/>
                  <a:gd name="connsiteX14" fmla="*/ 3195895 w 3790824"/>
                  <a:gd name="connsiteY14" fmla="*/ 3456670 h 3962533"/>
                  <a:gd name="connsiteX15" fmla="*/ 2961603 w 3790824"/>
                  <a:gd name="connsiteY15" fmla="*/ 3628803 h 3962533"/>
                  <a:gd name="connsiteX16" fmla="*/ 2771495 w 3790824"/>
                  <a:gd name="connsiteY16" fmla="*/ 3599728 h 3962533"/>
                  <a:gd name="connsiteX17" fmla="*/ 2488779 w 3790824"/>
                  <a:gd name="connsiteY17" fmla="*/ 3214923 h 3962533"/>
                  <a:gd name="connsiteX18" fmla="*/ 2445010 w 3790824"/>
                  <a:gd name="connsiteY18" fmla="*/ 3236007 h 3962533"/>
                  <a:gd name="connsiteX19" fmla="*/ 2053883 w 3790824"/>
                  <a:gd name="connsiteY19" fmla="*/ 3336067 h 3962533"/>
                  <a:gd name="connsiteX20" fmla="*/ 2037562 w 3790824"/>
                  <a:gd name="connsiteY20" fmla="*/ 3336891 h 3962533"/>
                  <a:gd name="connsiteX21" fmla="*/ 2037562 w 3790824"/>
                  <a:gd name="connsiteY21" fmla="*/ 3826543 h 3962533"/>
                  <a:gd name="connsiteX22" fmla="*/ 1901572 w 3790824"/>
                  <a:gd name="connsiteY22" fmla="*/ 3962533 h 3962533"/>
                  <a:gd name="connsiteX23" fmla="*/ 1610844 w 3790824"/>
                  <a:gd name="connsiteY23" fmla="*/ 3962533 h 3962533"/>
                  <a:gd name="connsiteX24" fmla="*/ 1474854 w 3790824"/>
                  <a:gd name="connsiteY24" fmla="*/ 3826543 h 3962533"/>
                  <a:gd name="connsiteX25" fmla="*/ 1474854 w 3790824"/>
                  <a:gd name="connsiteY25" fmla="*/ 3269232 h 3962533"/>
                  <a:gd name="connsiteX26" fmla="*/ 1384078 w 3790824"/>
                  <a:gd name="connsiteY26" fmla="*/ 3236007 h 3962533"/>
                  <a:gd name="connsiteX27" fmla="*/ 1047671 w 3790824"/>
                  <a:gd name="connsiteY27" fmla="*/ 3031904 h 3962533"/>
                  <a:gd name="connsiteX28" fmla="*/ 997214 w 3790824"/>
                  <a:gd name="connsiteY28" fmla="*/ 2986046 h 3962533"/>
                  <a:gd name="connsiteX29" fmla="*/ 710082 w 3790824"/>
                  <a:gd name="connsiteY29" fmla="*/ 3250899 h 3962533"/>
                  <a:gd name="connsiteX30" fmla="*/ 517920 w 3790824"/>
                  <a:gd name="connsiteY30" fmla="*/ 3243143 h 3962533"/>
                  <a:gd name="connsiteX31" fmla="*/ 320802 w 3790824"/>
                  <a:gd name="connsiteY31" fmla="*/ 3029444 h 3962533"/>
                  <a:gd name="connsiteX32" fmla="*/ 328558 w 3790824"/>
                  <a:gd name="connsiteY32" fmla="*/ 2837282 h 3962533"/>
                  <a:gd name="connsiteX33" fmla="*/ 666127 w 3790824"/>
                  <a:gd name="connsiteY33" fmla="*/ 2525905 h 3962533"/>
                  <a:gd name="connsiteX34" fmla="*/ 658832 w 3790824"/>
                  <a:gd name="connsiteY34" fmla="*/ 2510762 h 3962533"/>
                  <a:gd name="connsiteX35" fmla="*/ 579423 w 3790824"/>
                  <a:gd name="connsiteY35" fmla="*/ 2254949 h 3962533"/>
                  <a:gd name="connsiteX36" fmla="*/ 574005 w 3790824"/>
                  <a:gd name="connsiteY36" fmla="*/ 2219445 h 3962533"/>
                  <a:gd name="connsiteX37" fmla="*/ 135990 w 3790824"/>
                  <a:gd name="connsiteY37" fmla="*/ 2219445 h 3962533"/>
                  <a:gd name="connsiteX38" fmla="*/ 0 w 3790824"/>
                  <a:gd name="connsiteY38" fmla="*/ 2083455 h 3962533"/>
                  <a:gd name="connsiteX39" fmla="*/ 0 w 3790824"/>
                  <a:gd name="connsiteY39" fmla="*/ 1792727 h 3962533"/>
                  <a:gd name="connsiteX40" fmla="*/ 135990 w 3790824"/>
                  <a:gd name="connsiteY40" fmla="*/ 1656737 h 3962533"/>
                  <a:gd name="connsiteX41" fmla="*/ 591998 w 3790824"/>
                  <a:gd name="connsiteY41" fmla="*/ 1656737 h 3962533"/>
                  <a:gd name="connsiteX42" fmla="*/ 613005 w 3790824"/>
                  <a:gd name="connsiteY42" fmla="*/ 1575038 h 3962533"/>
                  <a:gd name="connsiteX43" fmla="*/ 784482 w 3790824"/>
                  <a:gd name="connsiteY43" fmla="*/ 1218336 h 3962533"/>
                  <a:gd name="connsiteX44" fmla="*/ 848257 w 3790824"/>
                  <a:gd name="connsiteY44" fmla="*/ 1133051 h 3962533"/>
                  <a:gd name="connsiteX45" fmla="*/ 538492 w 3790824"/>
                  <a:gd name="connsiteY45" fmla="*/ 735456 h 3962533"/>
                  <a:gd name="connsiteX46" fmla="*/ 562189 w 3790824"/>
                  <a:gd name="connsiteY46" fmla="*/ 544603 h 3962533"/>
                  <a:gd name="connsiteX47" fmla="*/ 791529 w 3790824"/>
                  <a:gd name="connsiteY47" fmla="*/ 365924 h 3962533"/>
                  <a:gd name="connsiteX48" fmla="*/ 982383 w 3790824"/>
                  <a:gd name="connsiteY48" fmla="*/ 389621 h 3962533"/>
                  <a:gd name="connsiteX49" fmla="*/ 1281754 w 3790824"/>
                  <a:gd name="connsiteY49" fmla="*/ 773875 h 3962533"/>
                  <a:gd name="connsiteX50" fmla="*/ 1384078 w 3790824"/>
                  <a:gd name="connsiteY50" fmla="*/ 724584 h 3962533"/>
                  <a:gd name="connsiteX51" fmla="*/ 1474853 w 3790824"/>
                  <a:gd name="connsiteY51" fmla="*/ 691359 h 3962533"/>
                  <a:gd name="connsiteX52" fmla="*/ 1474853 w 3790824"/>
                  <a:gd name="connsiteY52" fmla="*/ 135990 h 3962533"/>
                  <a:gd name="connsiteX53" fmla="*/ 1610843 w 3790824"/>
                  <a:gd name="connsiteY53" fmla="*/ 0 h 3962533"/>
                  <a:gd name="connsiteX54" fmla="*/ 1901571 w 3790824"/>
                  <a:gd name="connsiteY54" fmla="*/ 0 h 3962533"/>
                  <a:gd name="connsiteX55" fmla="*/ 2037561 w 3790824"/>
                  <a:gd name="connsiteY55" fmla="*/ 135990 h 3962533"/>
                  <a:gd name="connsiteX56" fmla="*/ 2037561 w 3790824"/>
                  <a:gd name="connsiteY56" fmla="*/ 623699 h 3962533"/>
                  <a:gd name="connsiteX57" fmla="*/ 2053883 w 3790824"/>
                  <a:gd name="connsiteY57" fmla="*/ 624523 h 3962533"/>
                  <a:gd name="connsiteX58" fmla="*/ 2445010 w 3790824"/>
                  <a:gd name="connsiteY58" fmla="*/ 724584 h 3962533"/>
                  <a:gd name="connsiteX59" fmla="*/ 2559802 w 3790824"/>
                  <a:gd name="connsiteY59" fmla="*/ 779881 h 3962533"/>
                  <a:gd name="connsiteX60" fmla="*/ 2876923 w 3790824"/>
                  <a:gd name="connsiteY60" fmla="*/ 455906 h 3962533"/>
                  <a:gd name="connsiteX61" fmla="*/ 3069231 w 3790824"/>
                  <a:gd name="connsiteY61" fmla="*/ 453850 h 3962533"/>
                  <a:gd name="connsiteX62" fmla="*/ 3276993 w 3790824"/>
                  <a:gd name="connsiteY62" fmla="*/ 657217 h 3962533"/>
                  <a:gd name="connsiteX63" fmla="*/ 3317849 w 3790824"/>
                  <a:gd name="connsiteY63" fmla="*/ 752945 h 3962533"/>
                  <a:gd name="connsiteX64" fmla="*/ 3279048 w 3790824"/>
                  <a:gd name="connsiteY64" fmla="*/ 849525 h 3962533"/>
                  <a:gd name="connsiteX65" fmla="*/ 2989791 w 3790824"/>
                  <a:gd name="connsiteY65" fmla="*/ 1145034 h 3962533"/>
                  <a:gd name="connsiteX66" fmla="*/ 3044606 w 3790824"/>
                  <a:gd name="connsiteY66" fmla="*/ 1218336 h 3962533"/>
                  <a:gd name="connsiteX67" fmla="*/ 3216083 w 3790824"/>
                  <a:gd name="connsiteY67" fmla="*/ 1575038 h 3962533"/>
                  <a:gd name="connsiteX68" fmla="*/ 3237090 w 3790824"/>
                  <a:gd name="connsiteY68" fmla="*/ 1656736 h 3962533"/>
                  <a:gd name="connsiteX69" fmla="*/ 3654834 w 3790824"/>
                  <a:gd name="connsiteY69" fmla="*/ 1656736 h 3962533"/>
                  <a:gd name="connsiteX70" fmla="*/ 3790824 w 3790824"/>
                  <a:gd name="connsiteY70" fmla="*/ 1792726 h 396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3790824" h="3962533">
                    <a:moveTo>
                      <a:pt x="2850411" y="1980294"/>
                    </a:moveTo>
                    <a:cubicBezTo>
                      <a:pt x="2850411" y="1463429"/>
                      <a:pt x="2431409" y="1044427"/>
                      <a:pt x="1914544" y="1044427"/>
                    </a:cubicBezTo>
                    <a:cubicBezTo>
                      <a:pt x="1397679" y="1044427"/>
                      <a:pt x="978677" y="1463429"/>
                      <a:pt x="978677" y="1980294"/>
                    </a:cubicBezTo>
                    <a:cubicBezTo>
                      <a:pt x="978677" y="2497159"/>
                      <a:pt x="1397679" y="2916161"/>
                      <a:pt x="1914544" y="2916161"/>
                    </a:cubicBezTo>
                    <a:cubicBezTo>
                      <a:pt x="2431409" y="2916161"/>
                      <a:pt x="2850411" y="2497159"/>
                      <a:pt x="2850411" y="1980294"/>
                    </a:cubicBezTo>
                    <a:close/>
                    <a:moveTo>
                      <a:pt x="3790824" y="1792726"/>
                    </a:moveTo>
                    <a:lnTo>
                      <a:pt x="3790824" y="2083454"/>
                    </a:lnTo>
                    <a:cubicBezTo>
                      <a:pt x="3790824" y="2158559"/>
                      <a:pt x="3729939" y="2219444"/>
                      <a:pt x="3654834" y="2219444"/>
                    </a:cubicBezTo>
                    <a:lnTo>
                      <a:pt x="3255083" y="2219444"/>
                    </a:lnTo>
                    <a:lnTo>
                      <a:pt x="3249665" y="2254949"/>
                    </a:lnTo>
                    <a:cubicBezTo>
                      <a:pt x="3204280" y="2476737"/>
                      <a:pt x="3105019" y="2678901"/>
                      <a:pt x="2966153" y="2847168"/>
                    </a:cubicBezTo>
                    <a:lnTo>
                      <a:pt x="2938885" y="2877170"/>
                    </a:lnTo>
                    <a:lnTo>
                      <a:pt x="3224970" y="3266562"/>
                    </a:lnTo>
                    <a:cubicBezTo>
                      <a:pt x="3247204" y="3296825"/>
                      <a:pt x="3255067" y="3333235"/>
                      <a:pt x="3249805" y="3367637"/>
                    </a:cubicBezTo>
                    <a:cubicBezTo>
                      <a:pt x="3244544" y="3402040"/>
                      <a:pt x="3226158" y="3434436"/>
                      <a:pt x="3195895" y="3456670"/>
                    </a:cubicBezTo>
                    <a:lnTo>
                      <a:pt x="2961603" y="3628803"/>
                    </a:lnTo>
                    <a:cubicBezTo>
                      <a:pt x="2901078" y="3673271"/>
                      <a:pt x="2815963" y="3660254"/>
                      <a:pt x="2771495" y="3599728"/>
                    </a:cubicBezTo>
                    <a:lnTo>
                      <a:pt x="2488779" y="3214923"/>
                    </a:lnTo>
                    <a:lnTo>
                      <a:pt x="2445010" y="3236007"/>
                    </a:lnTo>
                    <a:cubicBezTo>
                      <a:pt x="2322727" y="3287728"/>
                      <a:pt x="2191324" y="3322109"/>
                      <a:pt x="2053883" y="3336067"/>
                    </a:cubicBezTo>
                    <a:lnTo>
                      <a:pt x="2037562" y="3336891"/>
                    </a:lnTo>
                    <a:lnTo>
                      <a:pt x="2037562" y="3826543"/>
                    </a:lnTo>
                    <a:cubicBezTo>
                      <a:pt x="2037562" y="3901648"/>
                      <a:pt x="1976677" y="3962533"/>
                      <a:pt x="1901572" y="3962533"/>
                    </a:cubicBezTo>
                    <a:lnTo>
                      <a:pt x="1610844" y="3962533"/>
                    </a:lnTo>
                    <a:cubicBezTo>
                      <a:pt x="1535739" y="3962533"/>
                      <a:pt x="1474854" y="3901648"/>
                      <a:pt x="1474854" y="3826543"/>
                    </a:cubicBezTo>
                    <a:lnTo>
                      <a:pt x="1474854" y="3269232"/>
                    </a:lnTo>
                    <a:lnTo>
                      <a:pt x="1384078" y="3236007"/>
                    </a:lnTo>
                    <a:cubicBezTo>
                      <a:pt x="1261794" y="3184286"/>
                      <a:pt x="1148631" y="3115224"/>
                      <a:pt x="1047671" y="3031904"/>
                    </a:cubicBezTo>
                    <a:lnTo>
                      <a:pt x="997214" y="2986046"/>
                    </a:lnTo>
                    <a:lnTo>
                      <a:pt x="710082" y="3250899"/>
                    </a:lnTo>
                    <a:cubicBezTo>
                      <a:pt x="654876" y="3301821"/>
                      <a:pt x="568842" y="3298349"/>
                      <a:pt x="517920" y="3243143"/>
                    </a:cubicBezTo>
                    <a:lnTo>
                      <a:pt x="320802" y="3029444"/>
                    </a:lnTo>
                    <a:cubicBezTo>
                      <a:pt x="269879" y="2974238"/>
                      <a:pt x="273352" y="2888204"/>
                      <a:pt x="328558" y="2837282"/>
                    </a:cubicBezTo>
                    <a:lnTo>
                      <a:pt x="666127" y="2525905"/>
                    </a:lnTo>
                    <a:lnTo>
                      <a:pt x="658832" y="2510762"/>
                    </a:lnTo>
                    <a:cubicBezTo>
                      <a:pt x="624351" y="2429240"/>
                      <a:pt x="597577" y="2343664"/>
                      <a:pt x="579423" y="2254949"/>
                    </a:cubicBezTo>
                    <a:lnTo>
                      <a:pt x="574005" y="2219445"/>
                    </a:lnTo>
                    <a:lnTo>
                      <a:pt x="135990" y="2219445"/>
                    </a:lnTo>
                    <a:cubicBezTo>
                      <a:pt x="60885" y="2219445"/>
                      <a:pt x="0" y="2158560"/>
                      <a:pt x="0" y="2083455"/>
                    </a:cubicBezTo>
                    <a:lnTo>
                      <a:pt x="0" y="1792727"/>
                    </a:lnTo>
                    <a:cubicBezTo>
                      <a:pt x="0" y="1717622"/>
                      <a:pt x="60885" y="1656737"/>
                      <a:pt x="135990" y="1656737"/>
                    </a:cubicBezTo>
                    <a:lnTo>
                      <a:pt x="591998" y="1656737"/>
                    </a:lnTo>
                    <a:lnTo>
                      <a:pt x="613005" y="1575038"/>
                    </a:lnTo>
                    <a:cubicBezTo>
                      <a:pt x="652823" y="1447017"/>
                      <a:pt x="711010" y="1327089"/>
                      <a:pt x="784482" y="1218336"/>
                    </a:cubicBezTo>
                    <a:lnTo>
                      <a:pt x="848257" y="1133051"/>
                    </a:lnTo>
                    <a:lnTo>
                      <a:pt x="538492" y="735456"/>
                    </a:lnTo>
                    <a:cubicBezTo>
                      <a:pt x="492333" y="676210"/>
                      <a:pt x="502943" y="590761"/>
                      <a:pt x="562189" y="544603"/>
                    </a:cubicBezTo>
                    <a:lnTo>
                      <a:pt x="791529" y="365924"/>
                    </a:lnTo>
                    <a:cubicBezTo>
                      <a:pt x="850776" y="319765"/>
                      <a:pt x="936224" y="330375"/>
                      <a:pt x="982383" y="389621"/>
                    </a:cubicBezTo>
                    <a:lnTo>
                      <a:pt x="1281754" y="773875"/>
                    </a:lnTo>
                    <a:lnTo>
                      <a:pt x="1384078" y="724584"/>
                    </a:lnTo>
                    <a:lnTo>
                      <a:pt x="1474853" y="691359"/>
                    </a:lnTo>
                    <a:lnTo>
                      <a:pt x="1474853" y="135990"/>
                    </a:lnTo>
                    <a:cubicBezTo>
                      <a:pt x="1474853" y="60885"/>
                      <a:pt x="1535738" y="0"/>
                      <a:pt x="1610843" y="0"/>
                    </a:cubicBezTo>
                    <a:lnTo>
                      <a:pt x="1901571" y="0"/>
                    </a:lnTo>
                    <a:cubicBezTo>
                      <a:pt x="1976676" y="0"/>
                      <a:pt x="2037561" y="60885"/>
                      <a:pt x="2037561" y="135990"/>
                    </a:cubicBezTo>
                    <a:lnTo>
                      <a:pt x="2037561" y="623699"/>
                    </a:lnTo>
                    <a:lnTo>
                      <a:pt x="2053883" y="624523"/>
                    </a:lnTo>
                    <a:cubicBezTo>
                      <a:pt x="2191324" y="638481"/>
                      <a:pt x="2322727" y="672862"/>
                      <a:pt x="2445010" y="724584"/>
                    </a:cubicBezTo>
                    <a:lnTo>
                      <a:pt x="2559802" y="779881"/>
                    </a:lnTo>
                    <a:lnTo>
                      <a:pt x="2876923" y="455906"/>
                    </a:lnTo>
                    <a:cubicBezTo>
                      <a:pt x="2929460" y="402234"/>
                      <a:pt x="3015559" y="401314"/>
                      <a:pt x="3069231" y="453850"/>
                    </a:cubicBezTo>
                    <a:lnTo>
                      <a:pt x="3276993" y="657217"/>
                    </a:lnTo>
                    <a:cubicBezTo>
                      <a:pt x="3303829" y="683485"/>
                      <a:pt x="3317477" y="718144"/>
                      <a:pt x="3317849" y="752945"/>
                    </a:cubicBezTo>
                    <a:cubicBezTo>
                      <a:pt x="3318221" y="787746"/>
                      <a:pt x="3305317" y="822689"/>
                      <a:pt x="3279048" y="849525"/>
                    </a:cubicBezTo>
                    <a:lnTo>
                      <a:pt x="2989791" y="1145034"/>
                    </a:lnTo>
                    <a:lnTo>
                      <a:pt x="3044606" y="1218336"/>
                    </a:lnTo>
                    <a:cubicBezTo>
                      <a:pt x="3118078" y="1327089"/>
                      <a:pt x="3176264" y="1447017"/>
                      <a:pt x="3216083" y="1575038"/>
                    </a:cubicBezTo>
                    <a:lnTo>
                      <a:pt x="3237090" y="1656736"/>
                    </a:lnTo>
                    <a:lnTo>
                      <a:pt x="3654834" y="1656736"/>
                    </a:lnTo>
                    <a:cubicBezTo>
                      <a:pt x="3729939" y="1656736"/>
                      <a:pt x="3790824" y="1717621"/>
                      <a:pt x="3790824" y="1792726"/>
                    </a:cubicBezTo>
                    <a:close/>
                  </a:path>
                </a:pathLst>
              </a:custGeom>
              <a:solidFill>
                <a:srgbClr val="016AB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 rot="20817785">
                <a:off x="8634198" y="3060564"/>
                <a:ext cx="680258" cy="680262"/>
              </a:xfrm>
              <a:prstGeom prst="ellipse">
                <a:avLst/>
              </a:prstGeom>
              <a:solidFill>
                <a:srgbClr val="016AB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0" name="组合 18"/>
            <p:cNvGrpSpPr/>
            <p:nvPr/>
          </p:nvGrpSpPr>
          <p:grpSpPr>
            <a:xfrm rot="581770">
              <a:off x="6620213" y="4100011"/>
              <a:ext cx="1021671" cy="977398"/>
              <a:chOff x="624606" y="259596"/>
              <a:chExt cx="1927721" cy="1844187"/>
            </a:xfrm>
            <a:solidFill>
              <a:srgbClr val="1C8EE4"/>
            </a:solidFill>
          </p:grpSpPr>
          <p:sp>
            <p:nvSpPr>
              <p:cNvPr id="31" name="任意多边形 19"/>
              <p:cNvSpPr/>
              <p:nvPr/>
            </p:nvSpPr>
            <p:spPr>
              <a:xfrm rot="16200000">
                <a:off x="666373" y="217829"/>
                <a:ext cx="1844187" cy="1927721"/>
              </a:xfrm>
              <a:custGeom>
                <a:avLst/>
                <a:gdLst>
                  <a:gd name="connsiteX0" fmla="*/ 2850411 w 3790824"/>
                  <a:gd name="connsiteY0" fmla="*/ 1980294 h 3962533"/>
                  <a:gd name="connsiteX1" fmla="*/ 1914544 w 3790824"/>
                  <a:gd name="connsiteY1" fmla="*/ 1044427 h 3962533"/>
                  <a:gd name="connsiteX2" fmla="*/ 978677 w 3790824"/>
                  <a:gd name="connsiteY2" fmla="*/ 1980294 h 3962533"/>
                  <a:gd name="connsiteX3" fmla="*/ 1914544 w 3790824"/>
                  <a:gd name="connsiteY3" fmla="*/ 2916161 h 3962533"/>
                  <a:gd name="connsiteX4" fmla="*/ 2850411 w 3790824"/>
                  <a:gd name="connsiteY4" fmla="*/ 1980294 h 3962533"/>
                  <a:gd name="connsiteX5" fmla="*/ 3790824 w 3790824"/>
                  <a:gd name="connsiteY5" fmla="*/ 1792726 h 3962533"/>
                  <a:gd name="connsiteX6" fmla="*/ 3790824 w 3790824"/>
                  <a:gd name="connsiteY6" fmla="*/ 2083454 h 3962533"/>
                  <a:gd name="connsiteX7" fmla="*/ 3654834 w 3790824"/>
                  <a:gd name="connsiteY7" fmla="*/ 2219444 h 3962533"/>
                  <a:gd name="connsiteX8" fmla="*/ 3255083 w 3790824"/>
                  <a:gd name="connsiteY8" fmla="*/ 2219444 h 3962533"/>
                  <a:gd name="connsiteX9" fmla="*/ 3249665 w 3790824"/>
                  <a:gd name="connsiteY9" fmla="*/ 2254949 h 3962533"/>
                  <a:gd name="connsiteX10" fmla="*/ 2966153 w 3790824"/>
                  <a:gd name="connsiteY10" fmla="*/ 2847168 h 3962533"/>
                  <a:gd name="connsiteX11" fmla="*/ 2938885 w 3790824"/>
                  <a:gd name="connsiteY11" fmla="*/ 2877170 h 3962533"/>
                  <a:gd name="connsiteX12" fmla="*/ 3224970 w 3790824"/>
                  <a:gd name="connsiteY12" fmla="*/ 3266562 h 3962533"/>
                  <a:gd name="connsiteX13" fmla="*/ 3249805 w 3790824"/>
                  <a:gd name="connsiteY13" fmla="*/ 3367637 h 3962533"/>
                  <a:gd name="connsiteX14" fmla="*/ 3195895 w 3790824"/>
                  <a:gd name="connsiteY14" fmla="*/ 3456670 h 3962533"/>
                  <a:gd name="connsiteX15" fmla="*/ 2961603 w 3790824"/>
                  <a:gd name="connsiteY15" fmla="*/ 3628803 h 3962533"/>
                  <a:gd name="connsiteX16" fmla="*/ 2771495 w 3790824"/>
                  <a:gd name="connsiteY16" fmla="*/ 3599728 h 3962533"/>
                  <a:gd name="connsiteX17" fmla="*/ 2488779 w 3790824"/>
                  <a:gd name="connsiteY17" fmla="*/ 3214923 h 3962533"/>
                  <a:gd name="connsiteX18" fmla="*/ 2445010 w 3790824"/>
                  <a:gd name="connsiteY18" fmla="*/ 3236007 h 3962533"/>
                  <a:gd name="connsiteX19" fmla="*/ 2053883 w 3790824"/>
                  <a:gd name="connsiteY19" fmla="*/ 3336067 h 3962533"/>
                  <a:gd name="connsiteX20" fmla="*/ 2037562 w 3790824"/>
                  <a:gd name="connsiteY20" fmla="*/ 3336891 h 3962533"/>
                  <a:gd name="connsiteX21" fmla="*/ 2037562 w 3790824"/>
                  <a:gd name="connsiteY21" fmla="*/ 3826543 h 3962533"/>
                  <a:gd name="connsiteX22" fmla="*/ 1901572 w 3790824"/>
                  <a:gd name="connsiteY22" fmla="*/ 3962533 h 3962533"/>
                  <a:gd name="connsiteX23" fmla="*/ 1610844 w 3790824"/>
                  <a:gd name="connsiteY23" fmla="*/ 3962533 h 3962533"/>
                  <a:gd name="connsiteX24" fmla="*/ 1474854 w 3790824"/>
                  <a:gd name="connsiteY24" fmla="*/ 3826543 h 3962533"/>
                  <a:gd name="connsiteX25" fmla="*/ 1474854 w 3790824"/>
                  <a:gd name="connsiteY25" fmla="*/ 3269232 h 3962533"/>
                  <a:gd name="connsiteX26" fmla="*/ 1384078 w 3790824"/>
                  <a:gd name="connsiteY26" fmla="*/ 3236007 h 3962533"/>
                  <a:gd name="connsiteX27" fmla="*/ 1047671 w 3790824"/>
                  <a:gd name="connsiteY27" fmla="*/ 3031904 h 3962533"/>
                  <a:gd name="connsiteX28" fmla="*/ 997214 w 3790824"/>
                  <a:gd name="connsiteY28" fmla="*/ 2986046 h 3962533"/>
                  <a:gd name="connsiteX29" fmla="*/ 710082 w 3790824"/>
                  <a:gd name="connsiteY29" fmla="*/ 3250899 h 3962533"/>
                  <a:gd name="connsiteX30" fmla="*/ 517920 w 3790824"/>
                  <a:gd name="connsiteY30" fmla="*/ 3243143 h 3962533"/>
                  <a:gd name="connsiteX31" fmla="*/ 320802 w 3790824"/>
                  <a:gd name="connsiteY31" fmla="*/ 3029444 h 3962533"/>
                  <a:gd name="connsiteX32" fmla="*/ 328558 w 3790824"/>
                  <a:gd name="connsiteY32" fmla="*/ 2837282 h 3962533"/>
                  <a:gd name="connsiteX33" fmla="*/ 666127 w 3790824"/>
                  <a:gd name="connsiteY33" fmla="*/ 2525905 h 3962533"/>
                  <a:gd name="connsiteX34" fmla="*/ 658832 w 3790824"/>
                  <a:gd name="connsiteY34" fmla="*/ 2510762 h 3962533"/>
                  <a:gd name="connsiteX35" fmla="*/ 579423 w 3790824"/>
                  <a:gd name="connsiteY35" fmla="*/ 2254949 h 3962533"/>
                  <a:gd name="connsiteX36" fmla="*/ 574005 w 3790824"/>
                  <a:gd name="connsiteY36" fmla="*/ 2219445 h 3962533"/>
                  <a:gd name="connsiteX37" fmla="*/ 135990 w 3790824"/>
                  <a:gd name="connsiteY37" fmla="*/ 2219445 h 3962533"/>
                  <a:gd name="connsiteX38" fmla="*/ 0 w 3790824"/>
                  <a:gd name="connsiteY38" fmla="*/ 2083455 h 3962533"/>
                  <a:gd name="connsiteX39" fmla="*/ 0 w 3790824"/>
                  <a:gd name="connsiteY39" fmla="*/ 1792727 h 3962533"/>
                  <a:gd name="connsiteX40" fmla="*/ 135990 w 3790824"/>
                  <a:gd name="connsiteY40" fmla="*/ 1656737 h 3962533"/>
                  <a:gd name="connsiteX41" fmla="*/ 591998 w 3790824"/>
                  <a:gd name="connsiteY41" fmla="*/ 1656737 h 3962533"/>
                  <a:gd name="connsiteX42" fmla="*/ 613005 w 3790824"/>
                  <a:gd name="connsiteY42" fmla="*/ 1575038 h 3962533"/>
                  <a:gd name="connsiteX43" fmla="*/ 784482 w 3790824"/>
                  <a:gd name="connsiteY43" fmla="*/ 1218336 h 3962533"/>
                  <a:gd name="connsiteX44" fmla="*/ 848257 w 3790824"/>
                  <a:gd name="connsiteY44" fmla="*/ 1133051 h 3962533"/>
                  <a:gd name="connsiteX45" fmla="*/ 538492 w 3790824"/>
                  <a:gd name="connsiteY45" fmla="*/ 735456 h 3962533"/>
                  <a:gd name="connsiteX46" fmla="*/ 562189 w 3790824"/>
                  <a:gd name="connsiteY46" fmla="*/ 544603 h 3962533"/>
                  <a:gd name="connsiteX47" fmla="*/ 791529 w 3790824"/>
                  <a:gd name="connsiteY47" fmla="*/ 365924 h 3962533"/>
                  <a:gd name="connsiteX48" fmla="*/ 982383 w 3790824"/>
                  <a:gd name="connsiteY48" fmla="*/ 389621 h 3962533"/>
                  <a:gd name="connsiteX49" fmla="*/ 1281754 w 3790824"/>
                  <a:gd name="connsiteY49" fmla="*/ 773875 h 3962533"/>
                  <a:gd name="connsiteX50" fmla="*/ 1384078 w 3790824"/>
                  <a:gd name="connsiteY50" fmla="*/ 724584 h 3962533"/>
                  <a:gd name="connsiteX51" fmla="*/ 1474853 w 3790824"/>
                  <a:gd name="connsiteY51" fmla="*/ 691359 h 3962533"/>
                  <a:gd name="connsiteX52" fmla="*/ 1474853 w 3790824"/>
                  <a:gd name="connsiteY52" fmla="*/ 135990 h 3962533"/>
                  <a:gd name="connsiteX53" fmla="*/ 1610843 w 3790824"/>
                  <a:gd name="connsiteY53" fmla="*/ 0 h 3962533"/>
                  <a:gd name="connsiteX54" fmla="*/ 1901571 w 3790824"/>
                  <a:gd name="connsiteY54" fmla="*/ 0 h 3962533"/>
                  <a:gd name="connsiteX55" fmla="*/ 2037561 w 3790824"/>
                  <a:gd name="connsiteY55" fmla="*/ 135990 h 3962533"/>
                  <a:gd name="connsiteX56" fmla="*/ 2037561 w 3790824"/>
                  <a:gd name="connsiteY56" fmla="*/ 623699 h 3962533"/>
                  <a:gd name="connsiteX57" fmla="*/ 2053883 w 3790824"/>
                  <a:gd name="connsiteY57" fmla="*/ 624523 h 3962533"/>
                  <a:gd name="connsiteX58" fmla="*/ 2445010 w 3790824"/>
                  <a:gd name="connsiteY58" fmla="*/ 724584 h 3962533"/>
                  <a:gd name="connsiteX59" fmla="*/ 2559802 w 3790824"/>
                  <a:gd name="connsiteY59" fmla="*/ 779881 h 3962533"/>
                  <a:gd name="connsiteX60" fmla="*/ 2876923 w 3790824"/>
                  <a:gd name="connsiteY60" fmla="*/ 455906 h 3962533"/>
                  <a:gd name="connsiteX61" fmla="*/ 3069231 w 3790824"/>
                  <a:gd name="connsiteY61" fmla="*/ 453850 h 3962533"/>
                  <a:gd name="connsiteX62" fmla="*/ 3276993 w 3790824"/>
                  <a:gd name="connsiteY62" fmla="*/ 657217 h 3962533"/>
                  <a:gd name="connsiteX63" fmla="*/ 3317849 w 3790824"/>
                  <a:gd name="connsiteY63" fmla="*/ 752945 h 3962533"/>
                  <a:gd name="connsiteX64" fmla="*/ 3279048 w 3790824"/>
                  <a:gd name="connsiteY64" fmla="*/ 849525 h 3962533"/>
                  <a:gd name="connsiteX65" fmla="*/ 2989791 w 3790824"/>
                  <a:gd name="connsiteY65" fmla="*/ 1145034 h 3962533"/>
                  <a:gd name="connsiteX66" fmla="*/ 3044606 w 3790824"/>
                  <a:gd name="connsiteY66" fmla="*/ 1218336 h 3962533"/>
                  <a:gd name="connsiteX67" fmla="*/ 3216083 w 3790824"/>
                  <a:gd name="connsiteY67" fmla="*/ 1575038 h 3962533"/>
                  <a:gd name="connsiteX68" fmla="*/ 3237090 w 3790824"/>
                  <a:gd name="connsiteY68" fmla="*/ 1656736 h 3962533"/>
                  <a:gd name="connsiteX69" fmla="*/ 3654834 w 3790824"/>
                  <a:gd name="connsiteY69" fmla="*/ 1656736 h 3962533"/>
                  <a:gd name="connsiteX70" fmla="*/ 3790824 w 3790824"/>
                  <a:gd name="connsiteY70" fmla="*/ 1792726 h 396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3790824" h="3962533">
                    <a:moveTo>
                      <a:pt x="2850411" y="1980294"/>
                    </a:moveTo>
                    <a:cubicBezTo>
                      <a:pt x="2850411" y="1463429"/>
                      <a:pt x="2431409" y="1044427"/>
                      <a:pt x="1914544" y="1044427"/>
                    </a:cubicBezTo>
                    <a:cubicBezTo>
                      <a:pt x="1397679" y="1044427"/>
                      <a:pt x="978677" y="1463429"/>
                      <a:pt x="978677" y="1980294"/>
                    </a:cubicBezTo>
                    <a:cubicBezTo>
                      <a:pt x="978677" y="2497159"/>
                      <a:pt x="1397679" y="2916161"/>
                      <a:pt x="1914544" y="2916161"/>
                    </a:cubicBezTo>
                    <a:cubicBezTo>
                      <a:pt x="2431409" y="2916161"/>
                      <a:pt x="2850411" y="2497159"/>
                      <a:pt x="2850411" y="1980294"/>
                    </a:cubicBezTo>
                    <a:close/>
                    <a:moveTo>
                      <a:pt x="3790824" y="1792726"/>
                    </a:moveTo>
                    <a:lnTo>
                      <a:pt x="3790824" y="2083454"/>
                    </a:lnTo>
                    <a:cubicBezTo>
                      <a:pt x="3790824" y="2158559"/>
                      <a:pt x="3729939" y="2219444"/>
                      <a:pt x="3654834" y="2219444"/>
                    </a:cubicBezTo>
                    <a:lnTo>
                      <a:pt x="3255083" y="2219444"/>
                    </a:lnTo>
                    <a:lnTo>
                      <a:pt x="3249665" y="2254949"/>
                    </a:lnTo>
                    <a:cubicBezTo>
                      <a:pt x="3204280" y="2476737"/>
                      <a:pt x="3105019" y="2678901"/>
                      <a:pt x="2966153" y="2847168"/>
                    </a:cubicBezTo>
                    <a:lnTo>
                      <a:pt x="2938885" y="2877170"/>
                    </a:lnTo>
                    <a:lnTo>
                      <a:pt x="3224970" y="3266562"/>
                    </a:lnTo>
                    <a:cubicBezTo>
                      <a:pt x="3247204" y="3296825"/>
                      <a:pt x="3255067" y="3333235"/>
                      <a:pt x="3249805" y="3367637"/>
                    </a:cubicBezTo>
                    <a:cubicBezTo>
                      <a:pt x="3244544" y="3402040"/>
                      <a:pt x="3226158" y="3434436"/>
                      <a:pt x="3195895" y="3456670"/>
                    </a:cubicBezTo>
                    <a:lnTo>
                      <a:pt x="2961603" y="3628803"/>
                    </a:lnTo>
                    <a:cubicBezTo>
                      <a:pt x="2901078" y="3673271"/>
                      <a:pt x="2815963" y="3660254"/>
                      <a:pt x="2771495" y="3599728"/>
                    </a:cubicBezTo>
                    <a:lnTo>
                      <a:pt x="2488779" y="3214923"/>
                    </a:lnTo>
                    <a:lnTo>
                      <a:pt x="2445010" y="3236007"/>
                    </a:lnTo>
                    <a:cubicBezTo>
                      <a:pt x="2322727" y="3287728"/>
                      <a:pt x="2191324" y="3322109"/>
                      <a:pt x="2053883" y="3336067"/>
                    </a:cubicBezTo>
                    <a:lnTo>
                      <a:pt x="2037562" y="3336891"/>
                    </a:lnTo>
                    <a:lnTo>
                      <a:pt x="2037562" y="3826543"/>
                    </a:lnTo>
                    <a:cubicBezTo>
                      <a:pt x="2037562" y="3901648"/>
                      <a:pt x="1976677" y="3962533"/>
                      <a:pt x="1901572" y="3962533"/>
                    </a:cubicBezTo>
                    <a:lnTo>
                      <a:pt x="1610844" y="3962533"/>
                    </a:lnTo>
                    <a:cubicBezTo>
                      <a:pt x="1535739" y="3962533"/>
                      <a:pt x="1474854" y="3901648"/>
                      <a:pt x="1474854" y="3826543"/>
                    </a:cubicBezTo>
                    <a:lnTo>
                      <a:pt x="1474854" y="3269232"/>
                    </a:lnTo>
                    <a:lnTo>
                      <a:pt x="1384078" y="3236007"/>
                    </a:lnTo>
                    <a:cubicBezTo>
                      <a:pt x="1261794" y="3184286"/>
                      <a:pt x="1148631" y="3115224"/>
                      <a:pt x="1047671" y="3031904"/>
                    </a:cubicBezTo>
                    <a:lnTo>
                      <a:pt x="997214" y="2986046"/>
                    </a:lnTo>
                    <a:lnTo>
                      <a:pt x="710082" y="3250899"/>
                    </a:lnTo>
                    <a:cubicBezTo>
                      <a:pt x="654876" y="3301821"/>
                      <a:pt x="568842" y="3298349"/>
                      <a:pt x="517920" y="3243143"/>
                    </a:cubicBezTo>
                    <a:lnTo>
                      <a:pt x="320802" y="3029444"/>
                    </a:lnTo>
                    <a:cubicBezTo>
                      <a:pt x="269879" y="2974238"/>
                      <a:pt x="273352" y="2888204"/>
                      <a:pt x="328558" y="2837282"/>
                    </a:cubicBezTo>
                    <a:lnTo>
                      <a:pt x="666127" y="2525905"/>
                    </a:lnTo>
                    <a:lnTo>
                      <a:pt x="658832" y="2510762"/>
                    </a:lnTo>
                    <a:cubicBezTo>
                      <a:pt x="624351" y="2429240"/>
                      <a:pt x="597577" y="2343664"/>
                      <a:pt x="579423" y="2254949"/>
                    </a:cubicBezTo>
                    <a:lnTo>
                      <a:pt x="574005" y="2219445"/>
                    </a:lnTo>
                    <a:lnTo>
                      <a:pt x="135990" y="2219445"/>
                    </a:lnTo>
                    <a:cubicBezTo>
                      <a:pt x="60885" y="2219445"/>
                      <a:pt x="0" y="2158560"/>
                      <a:pt x="0" y="2083455"/>
                    </a:cubicBezTo>
                    <a:lnTo>
                      <a:pt x="0" y="1792727"/>
                    </a:lnTo>
                    <a:cubicBezTo>
                      <a:pt x="0" y="1717622"/>
                      <a:pt x="60885" y="1656737"/>
                      <a:pt x="135990" y="1656737"/>
                    </a:cubicBezTo>
                    <a:lnTo>
                      <a:pt x="591998" y="1656737"/>
                    </a:lnTo>
                    <a:lnTo>
                      <a:pt x="613005" y="1575038"/>
                    </a:lnTo>
                    <a:cubicBezTo>
                      <a:pt x="652823" y="1447017"/>
                      <a:pt x="711010" y="1327089"/>
                      <a:pt x="784482" y="1218336"/>
                    </a:cubicBezTo>
                    <a:lnTo>
                      <a:pt x="848257" y="1133051"/>
                    </a:lnTo>
                    <a:lnTo>
                      <a:pt x="538492" y="735456"/>
                    </a:lnTo>
                    <a:cubicBezTo>
                      <a:pt x="492333" y="676210"/>
                      <a:pt x="502943" y="590761"/>
                      <a:pt x="562189" y="544603"/>
                    </a:cubicBezTo>
                    <a:lnTo>
                      <a:pt x="791529" y="365924"/>
                    </a:lnTo>
                    <a:cubicBezTo>
                      <a:pt x="850776" y="319765"/>
                      <a:pt x="936224" y="330375"/>
                      <a:pt x="982383" y="389621"/>
                    </a:cubicBezTo>
                    <a:lnTo>
                      <a:pt x="1281754" y="773875"/>
                    </a:lnTo>
                    <a:lnTo>
                      <a:pt x="1384078" y="724584"/>
                    </a:lnTo>
                    <a:lnTo>
                      <a:pt x="1474853" y="691359"/>
                    </a:lnTo>
                    <a:lnTo>
                      <a:pt x="1474853" y="135990"/>
                    </a:lnTo>
                    <a:cubicBezTo>
                      <a:pt x="1474853" y="60885"/>
                      <a:pt x="1535738" y="0"/>
                      <a:pt x="1610843" y="0"/>
                    </a:cubicBezTo>
                    <a:lnTo>
                      <a:pt x="1901571" y="0"/>
                    </a:lnTo>
                    <a:cubicBezTo>
                      <a:pt x="1976676" y="0"/>
                      <a:pt x="2037561" y="60885"/>
                      <a:pt x="2037561" y="135990"/>
                    </a:cubicBezTo>
                    <a:lnTo>
                      <a:pt x="2037561" y="623699"/>
                    </a:lnTo>
                    <a:lnTo>
                      <a:pt x="2053883" y="624523"/>
                    </a:lnTo>
                    <a:cubicBezTo>
                      <a:pt x="2191324" y="638481"/>
                      <a:pt x="2322727" y="672862"/>
                      <a:pt x="2445010" y="724584"/>
                    </a:cubicBezTo>
                    <a:lnTo>
                      <a:pt x="2559802" y="779881"/>
                    </a:lnTo>
                    <a:lnTo>
                      <a:pt x="2876923" y="455906"/>
                    </a:lnTo>
                    <a:cubicBezTo>
                      <a:pt x="2929460" y="402234"/>
                      <a:pt x="3015559" y="401314"/>
                      <a:pt x="3069231" y="453850"/>
                    </a:cubicBezTo>
                    <a:lnTo>
                      <a:pt x="3276993" y="657217"/>
                    </a:lnTo>
                    <a:cubicBezTo>
                      <a:pt x="3303829" y="683485"/>
                      <a:pt x="3317477" y="718144"/>
                      <a:pt x="3317849" y="752945"/>
                    </a:cubicBezTo>
                    <a:cubicBezTo>
                      <a:pt x="3318221" y="787746"/>
                      <a:pt x="3305317" y="822689"/>
                      <a:pt x="3279048" y="849525"/>
                    </a:cubicBezTo>
                    <a:lnTo>
                      <a:pt x="2989791" y="1145034"/>
                    </a:lnTo>
                    <a:lnTo>
                      <a:pt x="3044606" y="1218336"/>
                    </a:lnTo>
                    <a:cubicBezTo>
                      <a:pt x="3118078" y="1327089"/>
                      <a:pt x="3176264" y="1447017"/>
                      <a:pt x="3216083" y="1575038"/>
                    </a:cubicBezTo>
                    <a:lnTo>
                      <a:pt x="3237090" y="1656736"/>
                    </a:lnTo>
                    <a:lnTo>
                      <a:pt x="3654834" y="1656736"/>
                    </a:lnTo>
                    <a:cubicBezTo>
                      <a:pt x="3729939" y="1656736"/>
                      <a:pt x="3790824" y="1717621"/>
                      <a:pt x="3790824" y="1792726"/>
                    </a:cubicBezTo>
                    <a:close/>
                  </a:path>
                </a:pathLst>
              </a:custGeom>
              <a:solidFill>
                <a:srgbClr val="C2DA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椭圆 20"/>
              <p:cNvSpPr/>
              <p:nvPr/>
            </p:nvSpPr>
            <p:spPr>
              <a:xfrm>
                <a:off x="1365034" y="958259"/>
                <a:ext cx="446860" cy="446860"/>
              </a:xfrm>
              <a:prstGeom prst="ellipse">
                <a:avLst/>
              </a:prstGeom>
              <a:solidFill>
                <a:srgbClr val="C2DA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1B7AB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4" name="Oval 18"/>
          <p:cNvSpPr/>
          <p:nvPr/>
        </p:nvSpPr>
        <p:spPr>
          <a:xfrm>
            <a:off x="1605498" y="1331489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1699490" y="1484825"/>
            <a:ext cx="396262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77455" y="1519505"/>
            <a:ext cx="3075645" cy="2347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实体查询、统计、分析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Oval 21"/>
          <p:cNvSpPr/>
          <p:nvPr/>
        </p:nvSpPr>
        <p:spPr>
          <a:xfrm>
            <a:off x="1609024" y="1985041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49" name="TextBox 22"/>
          <p:cNvSpPr txBox="1"/>
          <p:nvPr/>
        </p:nvSpPr>
        <p:spPr>
          <a:xfrm>
            <a:off x="1670128" y="2098485"/>
            <a:ext cx="453970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226029" y="2141467"/>
            <a:ext cx="3075645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征信查询、统计、分析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Oval 24"/>
          <p:cNvSpPr/>
          <p:nvPr/>
        </p:nvSpPr>
        <p:spPr>
          <a:xfrm>
            <a:off x="1605498" y="2646683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53" name="TextBox 25"/>
          <p:cNvSpPr txBox="1"/>
          <p:nvPr/>
        </p:nvSpPr>
        <p:spPr>
          <a:xfrm>
            <a:off x="1699871" y="2753821"/>
            <a:ext cx="453970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26029" y="2830085"/>
            <a:ext cx="3075645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执法队情报查询、统计、分析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Oval 24"/>
          <p:cNvSpPr/>
          <p:nvPr/>
        </p:nvSpPr>
        <p:spPr>
          <a:xfrm>
            <a:off x="1604989" y="3975623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251357" y="3486536"/>
            <a:ext cx="3075645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电商监管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7" name="Oval 24"/>
          <p:cNvSpPr/>
          <p:nvPr/>
        </p:nvSpPr>
        <p:spPr>
          <a:xfrm>
            <a:off x="1604989" y="3314497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78" name="TextBox 25"/>
          <p:cNvSpPr txBox="1"/>
          <p:nvPr/>
        </p:nvSpPr>
        <p:spPr>
          <a:xfrm>
            <a:off x="1707287" y="4076160"/>
            <a:ext cx="45397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05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229940" y="4121975"/>
            <a:ext cx="3075645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远程会议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Oval 24"/>
          <p:cNvSpPr/>
          <p:nvPr/>
        </p:nvSpPr>
        <p:spPr>
          <a:xfrm>
            <a:off x="1577010" y="4629691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81" name="TextBox 25"/>
          <p:cNvSpPr txBox="1"/>
          <p:nvPr/>
        </p:nvSpPr>
        <p:spPr>
          <a:xfrm>
            <a:off x="1659690" y="4713197"/>
            <a:ext cx="45397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06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2229471" y="4805162"/>
            <a:ext cx="3075645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电视广告监管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" name="TextBox 25"/>
          <p:cNvSpPr txBox="1"/>
          <p:nvPr/>
        </p:nvSpPr>
        <p:spPr>
          <a:xfrm>
            <a:off x="1651412" y="3417565"/>
            <a:ext cx="45397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TextBox 25"/>
          <p:cNvSpPr txBox="1"/>
          <p:nvPr/>
        </p:nvSpPr>
        <p:spPr>
          <a:xfrm>
            <a:off x="1696792" y="5375581"/>
            <a:ext cx="45397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07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2226029" y="5442137"/>
            <a:ext cx="3075645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LED</a:t>
            </a:r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大屏展示系统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" name="Oval 24"/>
          <p:cNvSpPr/>
          <p:nvPr/>
        </p:nvSpPr>
        <p:spPr>
          <a:xfrm>
            <a:off x="1577010" y="5303672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93" name="Oval 24"/>
          <p:cNvSpPr/>
          <p:nvPr/>
        </p:nvSpPr>
        <p:spPr>
          <a:xfrm>
            <a:off x="1567906" y="5958233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96" name="TextBox 25"/>
          <p:cNvSpPr txBox="1"/>
          <p:nvPr/>
        </p:nvSpPr>
        <p:spPr>
          <a:xfrm>
            <a:off x="1678075" y="6065691"/>
            <a:ext cx="45397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08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174303" y="6137995"/>
            <a:ext cx="3075645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中控室监控系统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914" y="-586684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 txBox="1"/>
          <p:nvPr/>
        </p:nvSpPr>
        <p:spPr>
          <a:xfrm>
            <a:off x="3920728" y="756251"/>
            <a:ext cx="435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功能需求列表</a:t>
            </a:r>
            <a:endParaRPr lang="zh-CN" altLang="en-US" dirty="0"/>
          </a:p>
        </p:txBody>
      </p:sp>
      <p:sp>
        <p:nvSpPr>
          <p:cNvPr id="44" name="Oval 18"/>
          <p:cNvSpPr/>
          <p:nvPr/>
        </p:nvSpPr>
        <p:spPr>
          <a:xfrm>
            <a:off x="1605498" y="2064658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1699490" y="2217994"/>
            <a:ext cx="396262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77455" y="2252674"/>
            <a:ext cx="3075645" cy="2347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实体查询、统计、分析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89745" y="3080951"/>
            <a:ext cx="660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基于实体信息的各种维</a:t>
            </a:r>
            <a:r>
              <a:rPr lang="zh-CN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度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、</a:t>
            </a:r>
            <a:r>
              <a:rPr lang="zh-CN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法人</a:t>
            </a:r>
            <a:r>
              <a:rPr lang="zh-CN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、创建时间、区域等信息形成多维度的查询分析报表</a:t>
            </a:r>
            <a:r>
              <a:rPr lang="zh-CN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zh-CN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投诉举报（受理数量、正常办结、挽回经济损失）</a:t>
            </a:r>
          </a:p>
          <a:p>
            <a:r>
              <a:rPr lang="zh-CN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行政处罚（工商案件、食药案件、质监案件、物价案件）</a:t>
            </a:r>
          </a:p>
          <a:p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043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914" y="-586684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 txBox="1"/>
          <p:nvPr/>
        </p:nvSpPr>
        <p:spPr>
          <a:xfrm>
            <a:off x="3920728" y="756251"/>
            <a:ext cx="435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功能需求列表</a:t>
            </a:r>
            <a:endParaRPr lang="zh-CN" altLang="en-US" dirty="0"/>
          </a:p>
        </p:txBody>
      </p:sp>
      <p:sp>
        <p:nvSpPr>
          <p:cNvPr id="44" name="Oval 18"/>
          <p:cNvSpPr/>
          <p:nvPr/>
        </p:nvSpPr>
        <p:spPr>
          <a:xfrm>
            <a:off x="1605498" y="2064658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1699490" y="2217994"/>
            <a:ext cx="396262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77455" y="2252674"/>
            <a:ext cx="3075645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征信查询</a:t>
            </a:r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、统计、分析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89745" y="3080951"/>
            <a:ext cx="660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a)	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从征信系统里查询指定实体的相关征信信息。</a:t>
            </a: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b)	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在工商系统里添加与实体相关业务时，先从征信查询系统里获取实体征信情况，弹出征信信息。</a:t>
            </a:r>
          </a:p>
          <a:p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149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914" y="-586684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 txBox="1"/>
          <p:nvPr/>
        </p:nvSpPr>
        <p:spPr>
          <a:xfrm>
            <a:off x="3920728" y="756251"/>
            <a:ext cx="435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功能需求列表</a:t>
            </a:r>
            <a:endParaRPr lang="zh-CN" altLang="en-US" dirty="0"/>
          </a:p>
        </p:txBody>
      </p:sp>
      <p:sp>
        <p:nvSpPr>
          <p:cNvPr id="44" name="Oval 18"/>
          <p:cNvSpPr/>
          <p:nvPr/>
        </p:nvSpPr>
        <p:spPr>
          <a:xfrm>
            <a:off x="1605498" y="2064658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1699490" y="2217994"/>
            <a:ext cx="396262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77455" y="2252674"/>
            <a:ext cx="3075645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执法报情报查询</a:t>
            </a:r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、统计、分析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89745" y="3080951"/>
            <a:ext cx="660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123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255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914" y="-586684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 txBox="1"/>
          <p:nvPr/>
        </p:nvSpPr>
        <p:spPr>
          <a:xfrm>
            <a:off x="3920728" y="756251"/>
            <a:ext cx="435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功能需求列表</a:t>
            </a:r>
            <a:endParaRPr lang="zh-CN" altLang="en-US" dirty="0"/>
          </a:p>
        </p:txBody>
      </p:sp>
      <p:sp>
        <p:nvSpPr>
          <p:cNvPr id="44" name="Oval 18"/>
          <p:cNvSpPr/>
          <p:nvPr/>
        </p:nvSpPr>
        <p:spPr>
          <a:xfrm>
            <a:off x="1605498" y="2064658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1699490" y="2217994"/>
            <a:ext cx="396262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77455" y="2252674"/>
            <a:ext cx="3075645" cy="2347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电商监管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89745" y="3080951"/>
            <a:ext cx="6608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从网络上获取区辖区内所有注册的、以及非注册的企业实体的非法信息。</a:t>
            </a: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通过网络抓取，分析所管辖实体是否有负面信息。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077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/>
          <a:stretch>
            <a:fillRect/>
          </a:stretch>
        </p:blipFill>
        <p:spPr>
          <a:xfrm>
            <a:off x="0" y="-14749"/>
            <a:ext cx="12192000" cy="6887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914" y="-586684"/>
            <a:ext cx="12192000" cy="6887498"/>
          </a:xfrm>
          <a:prstGeom prst="rect">
            <a:avLst/>
          </a:prstGeom>
          <a:gradFill flip="none" rotWithShape="1">
            <a:gsLst>
              <a:gs pos="10000">
                <a:schemeClr val="tx1"/>
              </a:gs>
              <a:gs pos="37000">
                <a:schemeClr val="tx1">
                  <a:alpha val="78000"/>
                </a:schemeClr>
              </a:gs>
              <a:gs pos="53000">
                <a:schemeClr val="tx1">
                  <a:alpha val="18000"/>
                </a:schemeClr>
              </a:gs>
              <a:gs pos="71000">
                <a:schemeClr val="tx1">
                  <a:alpha val="78000"/>
                </a:schemeClr>
              </a:gs>
              <a:gs pos="88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986685" y="140186"/>
            <a:ext cx="2336357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 flipV="1">
            <a:off x="11360605" y="101803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V="1">
            <a:off x="11763831" y="50209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 flipV="1">
            <a:off x="11365928" y="-3853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 flipV="1">
            <a:off x="11820186" y="-35370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V="1">
            <a:off x="11659126" y="616227"/>
            <a:ext cx="812656" cy="0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</a:schemeClr>
                </a:gs>
                <a:gs pos="37000">
                  <a:schemeClr val="accent1">
                    <a:lumMod val="75000"/>
                  </a:schemeClr>
                </a:gs>
                <a:gs pos="61000">
                  <a:schemeClr val="accent1">
                    <a:lumMod val="75000"/>
                    <a:alpha val="61000"/>
                  </a:schemeClr>
                </a:gs>
                <a:gs pos="9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7148" y="5142271"/>
            <a:ext cx="0" cy="7177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alpha val="0"/>
                    <a:lumMod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66866" y="5859489"/>
            <a:ext cx="139700" cy="215900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4185" y="6073802"/>
            <a:ext cx="0" cy="45402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914" y="5857108"/>
            <a:ext cx="167948" cy="259555"/>
          </a:xfrm>
          <a:prstGeom prst="line">
            <a:avLst/>
          </a:prstGeom>
          <a:ln w="3175">
            <a:gradFill flip="none" rotWithShape="1">
              <a:gsLst>
                <a:gs pos="2000">
                  <a:schemeClr val="accent1">
                    <a:lumMod val="75000"/>
                    <a:alpha val="0"/>
                  </a:schemeClr>
                </a:gs>
                <a:gs pos="58000">
                  <a:schemeClr val="accent1">
                    <a:lumMod val="75000"/>
                    <a:alpha val="46000"/>
                  </a:schemeClr>
                </a:gs>
                <a:gs pos="83000">
                  <a:schemeClr val="accent1">
                    <a:lumMod val="75000"/>
                    <a:alpha val="73000"/>
                  </a:schemeClr>
                </a:gs>
                <a:gs pos="100000">
                  <a:srgbClr val="00B0F0"/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34481" y="6114282"/>
            <a:ext cx="0" cy="485775"/>
          </a:xfrm>
          <a:prstGeom prst="line">
            <a:avLst/>
          </a:prstGeom>
          <a:ln w="31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36862" y="6602438"/>
            <a:ext cx="3037280" cy="0"/>
          </a:xfrm>
          <a:prstGeom prst="line">
            <a:avLst/>
          </a:prstGeom>
          <a:ln w="3175">
            <a:gradFill flip="none" rotWithShape="1">
              <a:gsLst>
                <a:gs pos="2000">
                  <a:srgbClr val="0070C0"/>
                </a:gs>
                <a:gs pos="29000">
                  <a:schemeClr val="accent1">
                    <a:lumMod val="75000"/>
                    <a:alpha val="46000"/>
                  </a:schemeClr>
                </a:gs>
                <a:gs pos="84000">
                  <a:schemeClr val="accent1">
                    <a:lumMod val="75000"/>
                    <a:alpha val="8000"/>
                  </a:schemeClr>
                </a:gs>
                <a:gs pos="96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 txBox="1"/>
          <p:nvPr/>
        </p:nvSpPr>
        <p:spPr>
          <a:xfrm>
            <a:off x="3920728" y="756251"/>
            <a:ext cx="435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gradFill flip="none" rotWithShape="1">
                  <a:gsLst>
                    <a:gs pos="27000">
                      <a:srgbClr val="00B0F0"/>
                    </a:gs>
                    <a:gs pos="46000">
                      <a:schemeClr val="accent1">
                        <a:lumMod val="20000"/>
                        <a:lumOff val="80000"/>
                      </a:schemeClr>
                    </a:gs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70000">
                      <a:srgbClr val="00B0F0"/>
                    </a:gs>
                    <a:gs pos="13000">
                      <a:schemeClr val="accent5">
                        <a:lumMod val="75000"/>
                      </a:schemeClr>
                    </a:gs>
                    <a:gs pos="83000">
                      <a:srgbClr val="0F2E43"/>
                    </a:gs>
                  </a:gsLst>
                  <a:lin ang="2700000" scaled="1"/>
                  <a:tileRect/>
                </a:gradFill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 dirty="0" smtClean="0"/>
              <a:t>功能需求列表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167173" y="1382382"/>
            <a:ext cx="3857652" cy="461665"/>
          </a:xfrm>
          <a:prstGeom prst="rect">
            <a:avLst/>
          </a:prstGeom>
          <a:noFill/>
          <a:ln w="38100" cmpd="sng"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  <a:endParaRPr kumimoji="0" lang="zh-CN" altLang="en-US" sz="2400" i="0" u="none" strike="noStrike" kern="1200" cap="none" spc="0" normalizeH="0" baseline="0" noProof="0" dirty="0">
              <a:ln w="1905"/>
              <a:solidFill>
                <a:srgbClr val="00B0F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18"/>
          <p:cNvSpPr/>
          <p:nvPr/>
        </p:nvSpPr>
        <p:spPr>
          <a:xfrm>
            <a:off x="1605498" y="2064658"/>
            <a:ext cx="584247" cy="584247"/>
          </a:xfrm>
          <a:prstGeom prst="ellipse">
            <a:avLst/>
          </a:prstGeom>
          <a:noFill/>
          <a:ln w="19050">
            <a:gradFill flip="none" rotWithShape="1">
              <a:gsLst>
                <a:gs pos="5000">
                  <a:srgbClr val="00B0F0"/>
                </a:gs>
                <a:gs pos="39000">
                  <a:schemeClr val="accent1">
                    <a:lumMod val="75000"/>
                    <a:alpha val="46000"/>
                  </a:schemeClr>
                </a:gs>
                <a:gs pos="96330">
                  <a:srgbClr val="00B0F0">
                    <a:alpha val="48000"/>
                  </a:srgbClr>
                </a:gs>
                <a:gs pos="58000">
                  <a:schemeClr val="accent1">
                    <a:lumMod val="75000"/>
                    <a:alpha val="8000"/>
                  </a:schemeClr>
                </a:gs>
                <a:gs pos="77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1699490" y="2217994"/>
            <a:ext cx="396262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05</a:t>
            </a:r>
            <a:endParaRPr lang="en-GB" sz="2000" b="1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77455" y="2252674"/>
            <a:ext cx="3075645" cy="2347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1B7ABB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远程会议</a:t>
            </a:r>
            <a:endParaRPr lang="zh-CN" altLang="en-US" dirty="0">
              <a:solidFill>
                <a:srgbClr val="1B7ABB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89745" y="3080951"/>
            <a:ext cx="660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提供远程视频会议功能，供辖区内所有分局之间实现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IP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会议</a:t>
            </a: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提供多人（十人下）同时视频会议功能。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2692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1384</Words>
  <Application>Microsoft Office PowerPoint</Application>
  <PresentationFormat>宽屏</PresentationFormat>
  <Paragraphs>223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方正综艺简体</vt:lpstr>
      <vt:lpstr>宋体</vt:lpstr>
      <vt:lpstr>微软雅黑</vt:lpstr>
      <vt:lpstr>幼圆</vt:lpstr>
      <vt:lpstr>造字工房悦黑体验版细体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</dc:creator>
  <cp:lastModifiedBy>富贵 王</cp:lastModifiedBy>
  <cp:revision>143</cp:revision>
  <dcterms:created xsi:type="dcterms:W3CDTF">2016-04-27T12:15:00Z</dcterms:created>
  <dcterms:modified xsi:type="dcterms:W3CDTF">2018-04-05T03:54:32Z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